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9"/>
  </p:notesMasterIdLst>
  <p:handoutMasterIdLst>
    <p:handoutMasterId r:id="rId20"/>
  </p:handoutMasterIdLst>
  <p:sldIdLst>
    <p:sldId id="274" r:id="rId2"/>
    <p:sldId id="303" r:id="rId3"/>
    <p:sldId id="302" r:id="rId4"/>
    <p:sldId id="281" r:id="rId5"/>
    <p:sldId id="282" r:id="rId6"/>
    <p:sldId id="284" r:id="rId7"/>
    <p:sldId id="283" r:id="rId8"/>
    <p:sldId id="285" r:id="rId9"/>
    <p:sldId id="288" r:id="rId10"/>
    <p:sldId id="289" r:id="rId11"/>
    <p:sldId id="290" r:id="rId12"/>
    <p:sldId id="291" r:id="rId13"/>
    <p:sldId id="292" r:id="rId14"/>
    <p:sldId id="293" r:id="rId15"/>
    <p:sldId id="294" r:id="rId16"/>
    <p:sldId id="305" r:id="rId17"/>
    <p:sldId id="301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C3D85991-EAC4-734F-BFFC-4275359A925A}">
          <p14:sldIdLst>
            <p14:sldId id="274"/>
          </p14:sldIdLst>
        </p14:section>
        <p14:section name="Introduction" id="{7A8C727E-191A-114C-9605-9CF6709A75FB}">
          <p14:sldIdLst>
            <p14:sldId id="303"/>
            <p14:sldId id="302"/>
            <p14:sldId id="281"/>
            <p14:sldId id="282"/>
            <p14:sldId id="284"/>
            <p14:sldId id="283"/>
            <p14:sldId id="285"/>
          </p14:sldIdLst>
        </p14:section>
        <p14:section name="Sample application" id="{1028F39E-61AE-814A-BB25-967117D060A5}">
          <p14:sldIdLst>
            <p14:sldId id="288"/>
            <p14:sldId id="289"/>
            <p14:sldId id="290"/>
            <p14:sldId id="291"/>
            <p14:sldId id="292"/>
            <p14:sldId id="293"/>
            <p14:sldId id="294"/>
            <p14:sldId id="305"/>
            <p14:sldId id="30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B3D3D"/>
    <a:srgbClr val="D67D7D"/>
    <a:srgbClr val="CA3D3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6327"/>
  </p:normalViewPr>
  <p:slideViewPr>
    <p:cSldViewPr snapToGrid="0" snapToObjects="1">
      <p:cViewPr varScale="1">
        <p:scale>
          <a:sx n="130" d="100"/>
          <a:sy n="130" d="100"/>
        </p:scale>
        <p:origin x="208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C4A9EFB-1FBF-3439-BD61-8D4EC0C5240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LV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70C0B90-23C3-CB4E-3D1A-6B0DBE4C7DB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7EC9A1-0B30-6C4D-AD78-1B0805C05D26}" type="datetimeFigureOut">
              <a:rPr lang="en-LV" smtClean="0"/>
              <a:t>12/03/2023</a:t>
            </a:fld>
            <a:endParaRPr lang="en-LV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37DD3E-39C1-EFA4-B462-4C53A143F8B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GB"/>
              <a:t>Copyright © 2022 RealTime SIA.  All rights reserved.</a:t>
            </a:r>
            <a:endParaRPr lang="en-LV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FC2313-777F-9E9D-F08C-098F0FF6DA5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EC1A72-D573-6F43-9469-0857DD26EA79}" type="slidenum">
              <a:rPr lang="en-LV" smtClean="0"/>
              <a:t>‹#›</a:t>
            </a:fld>
            <a:endParaRPr lang="en-LV"/>
          </a:p>
        </p:txBody>
      </p:sp>
    </p:spTree>
    <p:extLst>
      <p:ext uri="{BB962C8B-B14F-4D97-AF65-F5344CB8AC3E}">
        <p14:creationId xmlns:p14="http://schemas.microsoft.com/office/powerpoint/2010/main" val="86972311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LV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1BF0FD-14A1-FA4D-AB2C-F5A099EA8C8B}" type="datetimeFigureOut">
              <a:rPr lang="en-LV" smtClean="0"/>
              <a:t>12/03/2023</a:t>
            </a:fld>
            <a:endParaRPr lang="en-LV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LV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LV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GB"/>
              <a:t>Copyright © 2022 RealTime SIA.  All rights reserved.</a:t>
            </a:r>
            <a:endParaRPr lang="en-LV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C6B1C2-81A7-7B45-84AF-AFEE3E8D40F7}" type="slidenum">
              <a:rPr lang="en-LV" smtClean="0"/>
              <a:t>‹#›</a:t>
            </a:fld>
            <a:endParaRPr lang="en-LV"/>
          </a:p>
        </p:txBody>
      </p:sp>
    </p:spTree>
    <p:extLst>
      <p:ext uri="{BB962C8B-B14F-4D97-AF65-F5344CB8AC3E}">
        <p14:creationId xmlns:p14="http://schemas.microsoft.com/office/powerpoint/2010/main" val="2428732637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ubble chart&#10;&#10;Description automatically generated with medium confidence">
            <a:extLst>
              <a:ext uri="{FF2B5EF4-FFF2-40B4-BE49-F238E27FC236}">
                <a16:creationId xmlns:a16="http://schemas.microsoft.com/office/drawing/2014/main" id="{2CE55994-930F-4C90-8C87-E9F0B5BD5B4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EDEBA0CE-BDE3-4323-BD57-4351868748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3780162"/>
            <a:ext cx="6641970" cy="2303933"/>
          </a:xfrm>
          <a:custGeom>
            <a:avLst/>
            <a:gdLst>
              <a:gd name="connsiteX0" fmla="*/ 0 w 4553309"/>
              <a:gd name="connsiteY0" fmla="*/ 0 h 1325563"/>
              <a:gd name="connsiteX1" fmla="*/ 2276655 w 4553309"/>
              <a:gd name="connsiteY1" fmla="*/ 0 h 1325563"/>
              <a:gd name="connsiteX2" fmla="*/ 4553310 w 4553309"/>
              <a:gd name="connsiteY2" fmla="*/ 662782 h 1325563"/>
              <a:gd name="connsiteX3" fmla="*/ 2276655 w 4553309"/>
              <a:gd name="connsiteY3" fmla="*/ 1325564 h 1325563"/>
              <a:gd name="connsiteX4" fmla="*/ 0 w 4553309"/>
              <a:gd name="connsiteY4" fmla="*/ 1325563 h 1325563"/>
              <a:gd name="connsiteX5" fmla="*/ 0 w 4553309"/>
              <a:gd name="connsiteY5" fmla="*/ 0 h 1325563"/>
              <a:gd name="connsiteX0" fmla="*/ 0 w 3699870"/>
              <a:gd name="connsiteY0" fmla="*/ 0 h 1325564"/>
              <a:gd name="connsiteX1" fmla="*/ 2276655 w 3699870"/>
              <a:gd name="connsiteY1" fmla="*/ 0 h 1325564"/>
              <a:gd name="connsiteX2" fmla="*/ 3699870 w 3699870"/>
              <a:gd name="connsiteY2" fmla="*/ 754222 h 1325564"/>
              <a:gd name="connsiteX3" fmla="*/ 2276655 w 3699870"/>
              <a:gd name="connsiteY3" fmla="*/ 1325564 h 1325564"/>
              <a:gd name="connsiteX4" fmla="*/ 0 w 3699870"/>
              <a:gd name="connsiteY4" fmla="*/ 1325563 h 1325564"/>
              <a:gd name="connsiteX5" fmla="*/ 0 w 3699870"/>
              <a:gd name="connsiteY5" fmla="*/ 0 h 1325564"/>
              <a:gd name="connsiteX0" fmla="*/ 0 w 3700269"/>
              <a:gd name="connsiteY0" fmla="*/ 0 h 1325564"/>
              <a:gd name="connsiteX1" fmla="*/ 2215695 w 3700269"/>
              <a:gd name="connsiteY1" fmla="*/ 0 h 1325564"/>
              <a:gd name="connsiteX2" fmla="*/ 3699870 w 3700269"/>
              <a:gd name="connsiteY2" fmla="*/ 754222 h 1325564"/>
              <a:gd name="connsiteX3" fmla="*/ 2276655 w 3700269"/>
              <a:gd name="connsiteY3" fmla="*/ 1325564 h 1325564"/>
              <a:gd name="connsiteX4" fmla="*/ 0 w 3700269"/>
              <a:gd name="connsiteY4" fmla="*/ 1325563 h 1325564"/>
              <a:gd name="connsiteX5" fmla="*/ 0 w 3700269"/>
              <a:gd name="connsiteY5" fmla="*/ 0 h 1325564"/>
              <a:gd name="connsiteX0" fmla="*/ 0 w 3700269"/>
              <a:gd name="connsiteY0" fmla="*/ 0 h 1325564"/>
              <a:gd name="connsiteX1" fmla="*/ 2215695 w 3700269"/>
              <a:gd name="connsiteY1" fmla="*/ 0 h 1325564"/>
              <a:gd name="connsiteX2" fmla="*/ 3699870 w 3700269"/>
              <a:gd name="connsiteY2" fmla="*/ 754222 h 1325564"/>
              <a:gd name="connsiteX3" fmla="*/ 2276655 w 3700269"/>
              <a:gd name="connsiteY3" fmla="*/ 1325564 h 1325564"/>
              <a:gd name="connsiteX4" fmla="*/ 0 w 3700269"/>
              <a:gd name="connsiteY4" fmla="*/ 1325563 h 1325564"/>
              <a:gd name="connsiteX5" fmla="*/ 0 w 3700269"/>
              <a:gd name="connsiteY5" fmla="*/ 0 h 1325564"/>
              <a:gd name="connsiteX0" fmla="*/ 0 w 3699923"/>
              <a:gd name="connsiteY0" fmla="*/ 0 h 1327287"/>
              <a:gd name="connsiteX1" fmla="*/ 2215695 w 3699923"/>
              <a:gd name="connsiteY1" fmla="*/ 0 h 1327287"/>
              <a:gd name="connsiteX2" fmla="*/ 3699870 w 3699923"/>
              <a:gd name="connsiteY2" fmla="*/ 754222 h 1327287"/>
              <a:gd name="connsiteX3" fmla="*/ 2276655 w 3699923"/>
              <a:gd name="connsiteY3" fmla="*/ 1325564 h 1327287"/>
              <a:gd name="connsiteX4" fmla="*/ 0 w 3699923"/>
              <a:gd name="connsiteY4" fmla="*/ 1325563 h 1327287"/>
              <a:gd name="connsiteX5" fmla="*/ 0 w 3699923"/>
              <a:gd name="connsiteY5" fmla="*/ 0 h 1327287"/>
              <a:gd name="connsiteX0" fmla="*/ 0 w 3288464"/>
              <a:gd name="connsiteY0" fmla="*/ 0 h 1327355"/>
              <a:gd name="connsiteX1" fmla="*/ 2215695 w 3288464"/>
              <a:gd name="connsiteY1" fmla="*/ 0 h 1327355"/>
              <a:gd name="connsiteX2" fmla="*/ 3288390 w 3288464"/>
              <a:gd name="connsiteY2" fmla="*/ 769462 h 1327355"/>
              <a:gd name="connsiteX3" fmla="*/ 2276655 w 3288464"/>
              <a:gd name="connsiteY3" fmla="*/ 1325564 h 1327355"/>
              <a:gd name="connsiteX4" fmla="*/ 0 w 3288464"/>
              <a:gd name="connsiteY4" fmla="*/ 1325563 h 1327355"/>
              <a:gd name="connsiteX5" fmla="*/ 0 w 3288464"/>
              <a:gd name="connsiteY5" fmla="*/ 0 h 1327355"/>
              <a:gd name="connsiteX0" fmla="*/ 0 w 3288464"/>
              <a:gd name="connsiteY0" fmla="*/ 0 h 1327113"/>
              <a:gd name="connsiteX1" fmla="*/ 2215695 w 3288464"/>
              <a:gd name="connsiteY1" fmla="*/ 0 h 1327113"/>
              <a:gd name="connsiteX2" fmla="*/ 3288390 w 3288464"/>
              <a:gd name="connsiteY2" fmla="*/ 708502 h 1327113"/>
              <a:gd name="connsiteX3" fmla="*/ 2276655 w 3288464"/>
              <a:gd name="connsiteY3" fmla="*/ 1325564 h 1327113"/>
              <a:gd name="connsiteX4" fmla="*/ 0 w 3288464"/>
              <a:gd name="connsiteY4" fmla="*/ 1325563 h 1327113"/>
              <a:gd name="connsiteX5" fmla="*/ 0 w 3288464"/>
              <a:gd name="connsiteY5" fmla="*/ 0 h 1327113"/>
              <a:gd name="connsiteX0" fmla="*/ 0 w 3288675"/>
              <a:gd name="connsiteY0" fmla="*/ 0 h 1331263"/>
              <a:gd name="connsiteX1" fmla="*/ 2215695 w 3288675"/>
              <a:gd name="connsiteY1" fmla="*/ 0 h 1331263"/>
              <a:gd name="connsiteX2" fmla="*/ 3288390 w 3288675"/>
              <a:gd name="connsiteY2" fmla="*/ 708502 h 1331263"/>
              <a:gd name="connsiteX3" fmla="*/ 2276655 w 3288675"/>
              <a:gd name="connsiteY3" fmla="*/ 1325564 h 1331263"/>
              <a:gd name="connsiteX4" fmla="*/ 0 w 3288675"/>
              <a:gd name="connsiteY4" fmla="*/ 1325563 h 1331263"/>
              <a:gd name="connsiteX5" fmla="*/ 0 w 3288675"/>
              <a:gd name="connsiteY5" fmla="*/ 0 h 1331263"/>
              <a:gd name="connsiteX0" fmla="*/ 0 w 3105853"/>
              <a:gd name="connsiteY0" fmla="*/ 0 h 1331263"/>
              <a:gd name="connsiteX1" fmla="*/ 2215695 w 3105853"/>
              <a:gd name="connsiteY1" fmla="*/ 0 h 1331263"/>
              <a:gd name="connsiteX2" fmla="*/ 3105510 w 3105853"/>
              <a:gd name="connsiteY2" fmla="*/ 708502 h 1331263"/>
              <a:gd name="connsiteX3" fmla="*/ 2276655 w 3105853"/>
              <a:gd name="connsiteY3" fmla="*/ 1325564 h 1331263"/>
              <a:gd name="connsiteX4" fmla="*/ 0 w 3105853"/>
              <a:gd name="connsiteY4" fmla="*/ 1325563 h 1331263"/>
              <a:gd name="connsiteX5" fmla="*/ 0 w 3105853"/>
              <a:gd name="connsiteY5" fmla="*/ 0 h 1331263"/>
              <a:gd name="connsiteX0" fmla="*/ 0 w 3111532"/>
              <a:gd name="connsiteY0" fmla="*/ 0 h 1327108"/>
              <a:gd name="connsiteX1" fmla="*/ 2666321 w 3111532"/>
              <a:gd name="connsiteY1" fmla="*/ 9651 h 1327108"/>
              <a:gd name="connsiteX2" fmla="*/ 3105510 w 3111532"/>
              <a:gd name="connsiteY2" fmla="*/ 708502 h 1327108"/>
              <a:gd name="connsiteX3" fmla="*/ 2276655 w 3111532"/>
              <a:gd name="connsiteY3" fmla="*/ 1325564 h 1327108"/>
              <a:gd name="connsiteX4" fmla="*/ 0 w 3111532"/>
              <a:gd name="connsiteY4" fmla="*/ 1325563 h 1327108"/>
              <a:gd name="connsiteX5" fmla="*/ 0 w 3111532"/>
              <a:gd name="connsiteY5" fmla="*/ 0 h 1327108"/>
              <a:gd name="connsiteX0" fmla="*/ 0 w 3105521"/>
              <a:gd name="connsiteY0" fmla="*/ 0 h 1325563"/>
              <a:gd name="connsiteX1" fmla="*/ 2666321 w 3105521"/>
              <a:gd name="connsiteY1" fmla="*/ 9651 h 1325563"/>
              <a:gd name="connsiteX2" fmla="*/ 3105510 w 3105521"/>
              <a:gd name="connsiteY2" fmla="*/ 708502 h 1325563"/>
              <a:gd name="connsiteX3" fmla="*/ 2651021 w 3105521"/>
              <a:gd name="connsiteY3" fmla="*/ 1315913 h 1325563"/>
              <a:gd name="connsiteX4" fmla="*/ 0 w 3105521"/>
              <a:gd name="connsiteY4" fmla="*/ 1325563 h 1325563"/>
              <a:gd name="connsiteX5" fmla="*/ 0 w 3105521"/>
              <a:gd name="connsiteY5" fmla="*/ 0 h 1325563"/>
              <a:gd name="connsiteX0" fmla="*/ 0 w 3105521"/>
              <a:gd name="connsiteY0" fmla="*/ 0 h 1325563"/>
              <a:gd name="connsiteX1" fmla="*/ 2666321 w 3105521"/>
              <a:gd name="connsiteY1" fmla="*/ 9651 h 1325563"/>
              <a:gd name="connsiteX2" fmla="*/ 3105510 w 3105521"/>
              <a:gd name="connsiteY2" fmla="*/ 708502 h 1325563"/>
              <a:gd name="connsiteX3" fmla="*/ 2651021 w 3105521"/>
              <a:gd name="connsiteY3" fmla="*/ 1315913 h 1325563"/>
              <a:gd name="connsiteX4" fmla="*/ 0 w 3105521"/>
              <a:gd name="connsiteY4" fmla="*/ 1325563 h 1325563"/>
              <a:gd name="connsiteX5" fmla="*/ 0 w 3105521"/>
              <a:gd name="connsiteY5" fmla="*/ 0 h 1325563"/>
              <a:gd name="connsiteX0" fmla="*/ 0 w 3105521"/>
              <a:gd name="connsiteY0" fmla="*/ 0 h 1325563"/>
              <a:gd name="connsiteX1" fmla="*/ 2666321 w 3105521"/>
              <a:gd name="connsiteY1" fmla="*/ 9651 h 1325563"/>
              <a:gd name="connsiteX2" fmla="*/ 3105510 w 3105521"/>
              <a:gd name="connsiteY2" fmla="*/ 669899 h 1325563"/>
              <a:gd name="connsiteX3" fmla="*/ 2651021 w 3105521"/>
              <a:gd name="connsiteY3" fmla="*/ 1315913 h 1325563"/>
              <a:gd name="connsiteX4" fmla="*/ 0 w 3105521"/>
              <a:gd name="connsiteY4" fmla="*/ 1325563 h 1325563"/>
              <a:gd name="connsiteX5" fmla="*/ 0 w 3105521"/>
              <a:gd name="connsiteY5" fmla="*/ 0 h 1325563"/>
              <a:gd name="connsiteX0" fmla="*/ 0 w 3021446"/>
              <a:gd name="connsiteY0" fmla="*/ 0 h 1325563"/>
              <a:gd name="connsiteX1" fmla="*/ 2666321 w 3021446"/>
              <a:gd name="connsiteY1" fmla="*/ 9651 h 1325563"/>
              <a:gd name="connsiteX2" fmla="*/ 3021432 w 3021446"/>
              <a:gd name="connsiteY2" fmla="*/ 651419 h 1325563"/>
              <a:gd name="connsiteX3" fmla="*/ 2651021 w 3021446"/>
              <a:gd name="connsiteY3" fmla="*/ 1315913 h 1325563"/>
              <a:gd name="connsiteX4" fmla="*/ 0 w 3021446"/>
              <a:gd name="connsiteY4" fmla="*/ 1325563 h 1325563"/>
              <a:gd name="connsiteX5" fmla="*/ 0 w 3021446"/>
              <a:gd name="connsiteY5" fmla="*/ 0 h 1325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21446" h="1325563">
                <a:moveTo>
                  <a:pt x="0" y="0"/>
                </a:moveTo>
                <a:lnTo>
                  <a:pt x="2666321" y="9651"/>
                </a:lnTo>
                <a:cubicBezTo>
                  <a:pt x="2689243" y="24891"/>
                  <a:pt x="3023982" y="124884"/>
                  <a:pt x="3021432" y="651419"/>
                </a:cubicBezTo>
                <a:cubicBezTo>
                  <a:pt x="3018882" y="1177954"/>
                  <a:pt x="2643463" y="1346393"/>
                  <a:pt x="2651021" y="1315913"/>
                </a:cubicBezTo>
                <a:lnTo>
                  <a:pt x="0" y="1325563"/>
                </a:lnTo>
                <a:lnTo>
                  <a:pt x="0" y="0"/>
                </a:lnTo>
                <a:close/>
              </a:path>
            </a:pathLst>
          </a:custGeom>
          <a:solidFill>
            <a:srgbClr val="E8E8E9">
              <a:alpha val="63000"/>
            </a:srgbClr>
          </a:solidFill>
        </p:spPr>
        <p:txBody>
          <a:bodyPr vert="horz" lIns="548640" tIns="45720" rIns="91440" bIns="45720" rtlCol="0" anchor="ctr">
            <a:noAutofit/>
          </a:bodyPr>
          <a:lstStyle>
            <a:lvl1pPr>
              <a:defRPr lang="en-GB" sz="4400" dirty="0">
                <a:solidFill>
                  <a:srgbClr val="13122E"/>
                </a:solidFill>
              </a:defRPr>
            </a:lvl1pPr>
          </a:lstStyle>
          <a:p>
            <a:pPr marL="0" lvl="0"/>
            <a:r>
              <a:rPr lang="en-US"/>
              <a:t>PAGE TITLE</a:t>
            </a:r>
            <a:endParaRPr lang="en-GB"/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CFBE8F8A-0957-E7ED-D41C-4996ED74A1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4928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 dirty="0"/>
              <a:t>Copyright © 2022 </a:t>
            </a:r>
            <a:r>
              <a:rPr lang="en-GB" dirty="0" err="1"/>
              <a:t>RealTime</a:t>
            </a:r>
            <a:r>
              <a:rPr lang="en-GB" dirty="0"/>
              <a:t> SIA. 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7205258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icture with Caption">
    <p:bg>
      <p:bgPr>
        <a:solidFill>
          <a:schemeClr val="bg1">
            <a:alpha val="6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ackground pattern&#10;&#10;Description automatically generated">
            <a:extLst>
              <a:ext uri="{FF2B5EF4-FFF2-40B4-BE49-F238E27FC236}">
                <a16:creationId xmlns:a16="http://schemas.microsoft.com/office/drawing/2014/main" id="{4962D377-5870-4989-BFF3-325BA911D0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99AE74-BA76-4E96-97DF-93350285BFA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672538"/>
            <a:ext cx="6172200" cy="418851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D747AF-C5E3-4E53-A16F-FAA86E10FB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859280"/>
            <a:ext cx="3932237" cy="400970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904500-2B16-418F-9912-85909C4AC8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44359"/>
            <a:ext cx="7159558" cy="950976"/>
          </a:xfrm>
          <a:custGeom>
            <a:avLst/>
            <a:gdLst>
              <a:gd name="connsiteX0" fmla="*/ 0 w 7821038"/>
              <a:gd name="connsiteY0" fmla="*/ 0 h 793990"/>
              <a:gd name="connsiteX1" fmla="*/ 3910519 w 7821038"/>
              <a:gd name="connsiteY1" fmla="*/ 0 h 793990"/>
              <a:gd name="connsiteX2" fmla="*/ 7821038 w 7821038"/>
              <a:gd name="connsiteY2" fmla="*/ 396995 h 793990"/>
              <a:gd name="connsiteX3" fmla="*/ 3910519 w 7821038"/>
              <a:gd name="connsiteY3" fmla="*/ 793990 h 793990"/>
              <a:gd name="connsiteX4" fmla="*/ 0 w 7821038"/>
              <a:gd name="connsiteY4" fmla="*/ 793990 h 793990"/>
              <a:gd name="connsiteX5" fmla="*/ 0 w 7821038"/>
              <a:gd name="connsiteY5" fmla="*/ 0 h 793990"/>
              <a:gd name="connsiteX0" fmla="*/ 0 w 5916894"/>
              <a:gd name="connsiteY0" fmla="*/ 0 h 793990"/>
              <a:gd name="connsiteX1" fmla="*/ 3910519 w 5916894"/>
              <a:gd name="connsiteY1" fmla="*/ 0 h 793990"/>
              <a:gd name="connsiteX2" fmla="*/ 5914417 w 5916894"/>
              <a:gd name="connsiteY2" fmla="*/ 396995 h 793990"/>
              <a:gd name="connsiteX3" fmla="*/ 3910519 w 5916894"/>
              <a:gd name="connsiteY3" fmla="*/ 793990 h 793990"/>
              <a:gd name="connsiteX4" fmla="*/ 0 w 5916894"/>
              <a:gd name="connsiteY4" fmla="*/ 793990 h 793990"/>
              <a:gd name="connsiteX5" fmla="*/ 0 w 5916894"/>
              <a:gd name="connsiteY5" fmla="*/ 0 h 793990"/>
              <a:gd name="connsiteX0" fmla="*/ 0 w 5916894"/>
              <a:gd name="connsiteY0" fmla="*/ 0 h 793990"/>
              <a:gd name="connsiteX1" fmla="*/ 3910519 w 5916894"/>
              <a:gd name="connsiteY1" fmla="*/ 0 h 793990"/>
              <a:gd name="connsiteX2" fmla="*/ 5914417 w 5916894"/>
              <a:gd name="connsiteY2" fmla="*/ 396995 h 793990"/>
              <a:gd name="connsiteX3" fmla="*/ 3910519 w 5916894"/>
              <a:gd name="connsiteY3" fmla="*/ 793990 h 793990"/>
              <a:gd name="connsiteX4" fmla="*/ 0 w 5916894"/>
              <a:gd name="connsiteY4" fmla="*/ 793990 h 793990"/>
              <a:gd name="connsiteX5" fmla="*/ 0 w 5916894"/>
              <a:gd name="connsiteY5" fmla="*/ 0 h 793990"/>
              <a:gd name="connsiteX0" fmla="*/ 0 w 5916894"/>
              <a:gd name="connsiteY0" fmla="*/ 0 h 793990"/>
              <a:gd name="connsiteX1" fmla="*/ 3910519 w 5916894"/>
              <a:gd name="connsiteY1" fmla="*/ 0 h 793990"/>
              <a:gd name="connsiteX2" fmla="*/ 5914417 w 5916894"/>
              <a:gd name="connsiteY2" fmla="*/ 396995 h 793990"/>
              <a:gd name="connsiteX3" fmla="*/ 3910519 w 5916894"/>
              <a:gd name="connsiteY3" fmla="*/ 793990 h 793990"/>
              <a:gd name="connsiteX4" fmla="*/ 0 w 5916894"/>
              <a:gd name="connsiteY4" fmla="*/ 793990 h 793990"/>
              <a:gd name="connsiteX5" fmla="*/ 0 w 5916894"/>
              <a:gd name="connsiteY5" fmla="*/ 0 h 793990"/>
              <a:gd name="connsiteX0" fmla="*/ 0 w 5914417"/>
              <a:gd name="connsiteY0" fmla="*/ 0 h 793990"/>
              <a:gd name="connsiteX1" fmla="*/ 3910519 w 5914417"/>
              <a:gd name="connsiteY1" fmla="*/ 0 h 793990"/>
              <a:gd name="connsiteX2" fmla="*/ 5914417 w 5914417"/>
              <a:gd name="connsiteY2" fmla="*/ 396995 h 793990"/>
              <a:gd name="connsiteX3" fmla="*/ 3910519 w 5914417"/>
              <a:gd name="connsiteY3" fmla="*/ 793990 h 793990"/>
              <a:gd name="connsiteX4" fmla="*/ 0 w 5914417"/>
              <a:gd name="connsiteY4" fmla="*/ 793990 h 793990"/>
              <a:gd name="connsiteX5" fmla="*/ 0 w 5914417"/>
              <a:gd name="connsiteY5" fmla="*/ 0 h 793990"/>
              <a:gd name="connsiteX0" fmla="*/ 0 w 4377447"/>
              <a:gd name="connsiteY0" fmla="*/ 0 h 793990"/>
              <a:gd name="connsiteX1" fmla="*/ 3910519 w 4377447"/>
              <a:gd name="connsiteY1" fmla="*/ 0 h 793990"/>
              <a:gd name="connsiteX2" fmla="*/ 4377447 w 4377447"/>
              <a:gd name="connsiteY2" fmla="*/ 455361 h 793990"/>
              <a:gd name="connsiteX3" fmla="*/ 3910519 w 4377447"/>
              <a:gd name="connsiteY3" fmla="*/ 793990 h 793990"/>
              <a:gd name="connsiteX4" fmla="*/ 0 w 4377447"/>
              <a:gd name="connsiteY4" fmla="*/ 793990 h 793990"/>
              <a:gd name="connsiteX5" fmla="*/ 0 w 4377447"/>
              <a:gd name="connsiteY5" fmla="*/ 0 h 793990"/>
              <a:gd name="connsiteX0" fmla="*/ 0 w 4377447"/>
              <a:gd name="connsiteY0" fmla="*/ 0 h 793990"/>
              <a:gd name="connsiteX1" fmla="*/ 3910519 w 4377447"/>
              <a:gd name="connsiteY1" fmla="*/ 0 h 793990"/>
              <a:gd name="connsiteX2" fmla="*/ 4377447 w 4377447"/>
              <a:gd name="connsiteY2" fmla="*/ 416450 h 793990"/>
              <a:gd name="connsiteX3" fmla="*/ 3910519 w 4377447"/>
              <a:gd name="connsiteY3" fmla="*/ 793990 h 793990"/>
              <a:gd name="connsiteX4" fmla="*/ 0 w 4377447"/>
              <a:gd name="connsiteY4" fmla="*/ 793990 h 793990"/>
              <a:gd name="connsiteX5" fmla="*/ 0 w 4377447"/>
              <a:gd name="connsiteY5" fmla="*/ 0 h 793990"/>
              <a:gd name="connsiteX0" fmla="*/ 0 w 4377447"/>
              <a:gd name="connsiteY0" fmla="*/ 9 h 793999"/>
              <a:gd name="connsiteX1" fmla="*/ 3910519 w 4377447"/>
              <a:gd name="connsiteY1" fmla="*/ 9 h 793999"/>
              <a:gd name="connsiteX2" fmla="*/ 4377447 w 4377447"/>
              <a:gd name="connsiteY2" fmla="*/ 416459 h 793999"/>
              <a:gd name="connsiteX3" fmla="*/ 3910519 w 4377447"/>
              <a:gd name="connsiteY3" fmla="*/ 793999 h 793999"/>
              <a:gd name="connsiteX4" fmla="*/ 0 w 4377447"/>
              <a:gd name="connsiteY4" fmla="*/ 793999 h 793999"/>
              <a:gd name="connsiteX5" fmla="*/ 0 w 4377447"/>
              <a:gd name="connsiteY5" fmla="*/ 9 h 793999"/>
              <a:gd name="connsiteX0" fmla="*/ 0 w 4377447"/>
              <a:gd name="connsiteY0" fmla="*/ 0 h 793990"/>
              <a:gd name="connsiteX1" fmla="*/ 3910519 w 4377447"/>
              <a:gd name="connsiteY1" fmla="*/ 0 h 793990"/>
              <a:gd name="connsiteX2" fmla="*/ 4377447 w 4377447"/>
              <a:gd name="connsiteY2" fmla="*/ 416450 h 793990"/>
              <a:gd name="connsiteX3" fmla="*/ 3910519 w 4377447"/>
              <a:gd name="connsiteY3" fmla="*/ 793990 h 793990"/>
              <a:gd name="connsiteX4" fmla="*/ 0 w 4377447"/>
              <a:gd name="connsiteY4" fmla="*/ 793990 h 793990"/>
              <a:gd name="connsiteX5" fmla="*/ 0 w 4377447"/>
              <a:gd name="connsiteY5" fmla="*/ 0 h 793990"/>
              <a:gd name="connsiteX0" fmla="*/ 0 w 4377447"/>
              <a:gd name="connsiteY0" fmla="*/ 0 h 793990"/>
              <a:gd name="connsiteX1" fmla="*/ 3910519 w 4377447"/>
              <a:gd name="connsiteY1" fmla="*/ 0 h 793990"/>
              <a:gd name="connsiteX2" fmla="*/ 4377447 w 4377447"/>
              <a:gd name="connsiteY2" fmla="*/ 377539 h 793990"/>
              <a:gd name="connsiteX3" fmla="*/ 3910519 w 4377447"/>
              <a:gd name="connsiteY3" fmla="*/ 793990 h 793990"/>
              <a:gd name="connsiteX4" fmla="*/ 0 w 4377447"/>
              <a:gd name="connsiteY4" fmla="*/ 793990 h 793990"/>
              <a:gd name="connsiteX5" fmla="*/ 0 w 4377447"/>
              <a:gd name="connsiteY5" fmla="*/ 0 h 793990"/>
              <a:gd name="connsiteX0" fmla="*/ 0 w 4377447"/>
              <a:gd name="connsiteY0" fmla="*/ 0 h 793990"/>
              <a:gd name="connsiteX1" fmla="*/ 3910519 w 4377447"/>
              <a:gd name="connsiteY1" fmla="*/ 0 h 793990"/>
              <a:gd name="connsiteX2" fmla="*/ 4377447 w 4377447"/>
              <a:gd name="connsiteY2" fmla="*/ 396994 h 793990"/>
              <a:gd name="connsiteX3" fmla="*/ 3910519 w 4377447"/>
              <a:gd name="connsiteY3" fmla="*/ 793990 h 793990"/>
              <a:gd name="connsiteX4" fmla="*/ 0 w 4377447"/>
              <a:gd name="connsiteY4" fmla="*/ 793990 h 793990"/>
              <a:gd name="connsiteX5" fmla="*/ 0 w 4377447"/>
              <a:gd name="connsiteY5" fmla="*/ 0 h 793990"/>
              <a:gd name="connsiteX0" fmla="*/ 0 w 4119950"/>
              <a:gd name="connsiteY0" fmla="*/ 0 h 793990"/>
              <a:gd name="connsiteX1" fmla="*/ 3910519 w 4119950"/>
              <a:gd name="connsiteY1" fmla="*/ 0 h 793990"/>
              <a:gd name="connsiteX2" fmla="*/ 4119950 w 4119950"/>
              <a:gd name="connsiteY2" fmla="*/ 396994 h 793990"/>
              <a:gd name="connsiteX3" fmla="*/ 3910519 w 4119950"/>
              <a:gd name="connsiteY3" fmla="*/ 793990 h 793990"/>
              <a:gd name="connsiteX4" fmla="*/ 0 w 4119950"/>
              <a:gd name="connsiteY4" fmla="*/ 793990 h 793990"/>
              <a:gd name="connsiteX5" fmla="*/ 0 w 4119950"/>
              <a:gd name="connsiteY5" fmla="*/ 0 h 793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19950" h="793990">
                <a:moveTo>
                  <a:pt x="0" y="0"/>
                </a:moveTo>
                <a:lnTo>
                  <a:pt x="3910519" y="0"/>
                </a:lnTo>
                <a:cubicBezTo>
                  <a:pt x="3891243" y="0"/>
                  <a:pt x="4119950" y="50653"/>
                  <a:pt x="4119950" y="396994"/>
                </a:cubicBezTo>
                <a:cubicBezTo>
                  <a:pt x="4119950" y="743335"/>
                  <a:pt x="3920426" y="784263"/>
                  <a:pt x="3910519" y="793990"/>
                </a:cubicBezTo>
                <a:lnTo>
                  <a:pt x="0" y="793990"/>
                </a:lnTo>
                <a:lnTo>
                  <a:pt x="0" y="0"/>
                </a:lnTo>
                <a:close/>
              </a:path>
            </a:pathLst>
          </a:custGeom>
          <a:solidFill>
            <a:srgbClr val="B72126">
              <a:alpha val="60000"/>
            </a:srgbClr>
          </a:solidFill>
        </p:spPr>
        <p:txBody>
          <a:bodyPr lIns="822960" anchor="ctr">
            <a:noAutofit/>
          </a:bodyPr>
          <a:lstStyle>
            <a:lvl1pPr>
              <a:defRPr sz="40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PAGE TITLE</a:t>
            </a:r>
            <a:endParaRPr lang="en-GB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6212DDDD-0294-4175-AFB7-3EA33260D2C2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838200" y="1255692"/>
            <a:ext cx="10517188" cy="41684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rgbClr val="B72126">
                    <a:alpha val="73000"/>
                  </a:srgb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B59D8449-F741-4011-8CE0-E36F8DCEF1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09880" y="634619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5BEB8F-302C-4834-8A35-95CA904A02C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49837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093C039C-F93B-4669-9CCF-CA0A961DAF2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D7F07FF5-6AC8-4467-A478-40279E6315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 flipH="1">
            <a:off x="5470183" y="3965553"/>
            <a:ext cx="6721818" cy="2093256"/>
          </a:xfrm>
          <a:custGeom>
            <a:avLst/>
            <a:gdLst>
              <a:gd name="connsiteX0" fmla="*/ 0 w 4553309"/>
              <a:gd name="connsiteY0" fmla="*/ 0 h 1325563"/>
              <a:gd name="connsiteX1" fmla="*/ 2276655 w 4553309"/>
              <a:gd name="connsiteY1" fmla="*/ 0 h 1325563"/>
              <a:gd name="connsiteX2" fmla="*/ 4553310 w 4553309"/>
              <a:gd name="connsiteY2" fmla="*/ 662782 h 1325563"/>
              <a:gd name="connsiteX3" fmla="*/ 2276655 w 4553309"/>
              <a:gd name="connsiteY3" fmla="*/ 1325564 h 1325563"/>
              <a:gd name="connsiteX4" fmla="*/ 0 w 4553309"/>
              <a:gd name="connsiteY4" fmla="*/ 1325563 h 1325563"/>
              <a:gd name="connsiteX5" fmla="*/ 0 w 4553309"/>
              <a:gd name="connsiteY5" fmla="*/ 0 h 1325563"/>
              <a:gd name="connsiteX0" fmla="*/ 0 w 3699870"/>
              <a:gd name="connsiteY0" fmla="*/ 0 h 1325564"/>
              <a:gd name="connsiteX1" fmla="*/ 2276655 w 3699870"/>
              <a:gd name="connsiteY1" fmla="*/ 0 h 1325564"/>
              <a:gd name="connsiteX2" fmla="*/ 3699870 w 3699870"/>
              <a:gd name="connsiteY2" fmla="*/ 754222 h 1325564"/>
              <a:gd name="connsiteX3" fmla="*/ 2276655 w 3699870"/>
              <a:gd name="connsiteY3" fmla="*/ 1325564 h 1325564"/>
              <a:gd name="connsiteX4" fmla="*/ 0 w 3699870"/>
              <a:gd name="connsiteY4" fmla="*/ 1325563 h 1325564"/>
              <a:gd name="connsiteX5" fmla="*/ 0 w 3699870"/>
              <a:gd name="connsiteY5" fmla="*/ 0 h 1325564"/>
              <a:gd name="connsiteX0" fmla="*/ 0 w 3700269"/>
              <a:gd name="connsiteY0" fmla="*/ 0 h 1325564"/>
              <a:gd name="connsiteX1" fmla="*/ 2215695 w 3700269"/>
              <a:gd name="connsiteY1" fmla="*/ 0 h 1325564"/>
              <a:gd name="connsiteX2" fmla="*/ 3699870 w 3700269"/>
              <a:gd name="connsiteY2" fmla="*/ 754222 h 1325564"/>
              <a:gd name="connsiteX3" fmla="*/ 2276655 w 3700269"/>
              <a:gd name="connsiteY3" fmla="*/ 1325564 h 1325564"/>
              <a:gd name="connsiteX4" fmla="*/ 0 w 3700269"/>
              <a:gd name="connsiteY4" fmla="*/ 1325563 h 1325564"/>
              <a:gd name="connsiteX5" fmla="*/ 0 w 3700269"/>
              <a:gd name="connsiteY5" fmla="*/ 0 h 1325564"/>
              <a:gd name="connsiteX0" fmla="*/ 0 w 3700269"/>
              <a:gd name="connsiteY0" fmla="*/ 0 h 1325564"/>
              <a:gd name="connsiteX1" fmla="*/ 2215695 w 3700269"/>
              <a:gd name="connsiteY1" fmla="*/ 0 h 1325564"/>
              <a:gd name="connsiteX2" fmla="*/ 3699870 w 3700269"/>
              <a:gd name="connsiteY2" fmla="*/ 754222 h 1325564"/>
              <a:gd name="connsiteX3" fmla="*/ 2276655 w 3700269"/>
              <a:gd name="connsiteY3" fmla="*/ 1325564 h 1325564"/>
              <a:gd name="connsiteX4" fmla="*/ 0 w 3700269"/>
              <a:gd name="connsiteY4" fmla="*/ 1325563 h 1325564"/>
              <a:gd name="connsiteX5" fmla="*/ 0 w 3700269"/>
              <a:gd name="connsiteY5" fmla="*/ 0 h 1325564"/>
              <a:gd name="connsiteX0" fmla="*/ 0 w 3699923"/>
              <a:gd name="connsiteY0" fmla="*/ 0 h 1327287"/>
              <a:gd name="connsiteX1" fmla="*/ 2215695 w 3699923"/>
              <a:gd name="connsiteY1" fmla="*/ 0 h 1327287"/>
              <a:gd name="connsiteX2" fmla="*/ 3699870 w 3699923"/>
              <a:gd name="connsiteY2" fmla="*/ 754222 h 1327287"/>
              <a:gd name="connsiteX3" fmla="*/ 2276655 w 3699923"/>
              <a:gd name="connsiteY3" fmla="*/ 1325564 h 1327287"/>
              <a:gd name="connsiteX4" fmla="*/ 0 w 3699923"/>
              <a:gd name="connsiteY4" fmla="*/ 1325563 h 1327287"/>
              <a:gd name="connsiteX5" fmla="*/ 0 w 3699923"/>
              <a:gd name="connsiteY5" fmla="*/ 0 h 1327287"/>
              <a:gd name="connsiteX0" fmla="*/ 0 w 3288464"/>
              <a:gd name="connsiteY0" fmla="*/ 0 h 1327355"/>
              <a:gd name="connsiteX1" fmla="*/ 2215695 w 3288464"/>
              <a:gd name="connsiteY1" fmla="*/ 0 h 1327355"/>
              <a:gd name="connsiteX2" fmla="*/ 3288390 w 3288464"/>
              <a:gd name="connsiteY2" fmla="*/ 769462 h 1327355"/>
              <a:gd name="connsiteX3" fmla="*/ 2276655 w 3288464"/>
              <a:gd name="connsiteY3" fmla="*/ 1325564 h 1327355"/>
              <a:gd name="connsiteX4" fmla="*/ 0 w 3288464"/>
              <a:gd name="connsiteY4" fmla="*/ 1325563 h 1327355"/>
              <a:gd name="connsiteX5" fmla="*/ 0 w 3288464"/>
              <a:gd name="connsiteY5" fmla="*/ 0 h 1327355"/>
              <a:gd name="connsiteX0" fmla="*/ 0 w 3288464"/>
              <a:gd name="connsiteY0" fmla="*/ 0 h 1327113"/>
              <a:gd name="connsiteX1" fmla="*/ 2215695 w 3288464"/>
              <a:gd name="connsiteY1" fmla="*/ 0 h 1327113"/>
              <a:gd name="connsiteX2" fmla="*/ 3288390 w 3288464"/>
              <a:gd name="connsiteY2" fmla="*/ 708502 h 1327113"/>
              <a:gd name="connsiteX3" fmla="*/ 2276655 w 3288464"/>
              <a:gd name="connsiteY3" fmla="*/ 1325564 h 1327113"/>
              <a:gd name="connsiteX4" fmla="*/ 0 w 3288464"/>
              <a:gd name="connsiteY4" fmla="*/ 1325563 h 1327113"/>
              <a:gd name="connsiteX5" fmla="*/ 0 w 3288464"/>
              <a:gd name="connsiteY5" fmla="*/ 0 h 1327113"/>
              <a:gd name="connsiteX0" fmla="*/ 0 w 3288675"/>
              <a:gd name="connsiteY0" fmla="*/ 0 h 1331263"/>
              <a:gd name="connsiteX1" fmla="*/ 2215695 w 3288675"/>
              <a:gd name="connsiteY1" fmla="*/ 0 h 1331263"/>
              <a:gd name="connsiteX2" fmla="*/ 3288390 w 3288675"/>
              <a:gd name="connsiteY2" fmla="*/ 708502 h 1331263"/>
              <a:gd name="connsiteX3" fmla="*/ 2276655 w 3288675"/>
              <a:gd name="connsiteY3" fmla="*/ 1325564 h 1331263"/>
              <a:gd name="connsiteX4" fmla="*/ 0 w 3288675"/>
              <a:gd name="connsiteY4" fmla="*/ 1325563 h 1331263"/>
              <a:gd name="connsiteX5" fmla="*/ 0 w 3288675"/>
              <a:gd name="connsiteY5" fmla="*/ 0 h 1331263"/>
              <a:gd name="connsiteX0" fmla="*/ 0 w 3105853"/>
              <a:gd name="connsiteY0" fmla="*/ 0 h 1331263"/>
              <a:gd name="connsiteX1" fmla="*/ 2215695 w 3105853"/>
              <a:gd name="connsiteY1" fmla="*/ 0 h 1331263"/>
              <a:gd name="connsiteX2" fmla="*/ 3105510 w 3105853"/>
              <a:gd name="connsiteY2" fmla="*/ 708502 h 1331263"/>
              <a:gd name="connsiteX3" fmla="*/ 2276655 w 3105853"/>
              <a:gd name="connsiteY3" fmla="*/ 1325564 h 1331263"/>
              <a:gd name="connsiteX4" fmla="*/ 0 w 3105853"/>
              <a:gd name="connsiteY4" fmla="*/ 1325563 h 1331263"/>
              <a:gd name="connsiteX5" fmla="*/ 0 w 3105853"/>
              <a:gd name="connsiteY5" fmla="*/ 0 h 1331263"/>
              <a:gd name="connsiteX0" fmla="*/ 0 w 3111532"/>
              <a:gd name="connsiteY0" fmla="*/ 0 h 1327108"/>
              <a:gd name="connsiteX1" fmla="*/ 2666321 w 3111532"/>
              <a:gd name="connsiteY1" fmla="*/ 9651 h 1327108"/>
              <a:gd name="connsiteX2" fmla="*/ 3105510 w 3111532"/>
              <a:gd name="connsiteY2" fmla="*/ 708502 h 1327108"/>
              <a:gd name="connsiteX3" fmla="*/ 2276655 w 3111532"/>
              <a:gd name="connsiteY3" fmla="*/ 1325564 h 1327108"/>
              <a:gd name="connsiteX4" fmla="*/ 0 w 3111532"/>
              <a:gd name="connsiteY4" fmla="*/ 1325563 h 1327108"/>
              <a:gd name="connsiteX5" fmla="*/ 0 w 3111532"/>
              <a:gd name="connsiteY5" fmla="*/ 0 h 1327108"/>
              <a:gd name="connsiteX0" fmla="*/ 0 w 3105521"/>
              <a:gd name="connsiteY0" fmla="*/ 0 h 1325563"/>
              <a:gd name="connsiteX1" fmla="*/ 2666321 w 3105521"/>
              <a:gd name="connsiteY1" fmla="*/ 9651 h 1325563"/>
              <a:gd name="connsiteX2" fmla="*/ 3105510 w 3105521"/>
              <a:gd name="connsiteY2" fmla="*/ 708502 h 1325563"/>
              <a:gd name="connsiteX3" fmla="*/ 2651021 w 3105521"/>
              <a:gd name="connsiteY3" fmla="*/ 1315913 h 1325563"/>
              <a:gd name="connsiteX4" fmla="*/ 0 w 3105521"/>
              <a:gd name="connsiteY4" fmla="*/ 1325563 h 1325563"/>
              <a:gd name="connsiteX5" fmla="*/ 0 w 3105521"/>
              <a:gd name="connsiteY5" fmla="*/ 0 h 1325563"/>
              <a:gd name="connsiteX0" fmla="*/ 0 w 3105521"/>
              <a:gd name="connsiteY0" fmla="*/ 0 h 1325563"/>
              <a:gd name="connsiteX1" fmla="*/ 2666321 w 3105521"/>
              <a:gd name="connsiteY1" fmla="*/ 9651 h 1325563"/>
              <a:gd name="connsiteX2" fmla="*/ 3105510 w 3105521"/>
              <a:gd name="connsiteY2" fmla="*/ 708502 h 1325563"/>
              <a:gd name="connsiteX3" fmla="*/ 2651021 w 3105521"/>
              <a:gd name="connsiteY3" fmla="*/ 1315913 h 1325563"/>
              <a:gd name="connsiteX4" fmla="*/ 0 w 3105521"/>
              <a:gd name="connsiteY4" fmla="*/ 1325563 h 1325563"/>
              <a:gd name="connsiteX5" fmla="*/ 0 w 3105521"/>
              <a:gd name="connsiteY5" fmla="*/ 0 h 1325563"/>
              <a:gd name="connsiteX0" fmla="*/ 0 w 3105521"/>
              <a:gd name="connsiteY0" fmla="*/ 0 h 1325563"/>
              <a:gd name="connsiteX1" fmla="*/ 2666321 w 3105521"/>
              <a:gd name="connsiteY1" fmla="*/ 9651 h 1325563"/>
              <a:gd name="connsiteX2" fmla="*/ 3105510 w 3105521"/>
              <a:gd name="connsiteY2" fmla="*/ 669899 h 1325563"/>
              <a:gd name="connsiteX3" fmla="*/ 2651021 w 3105521"/>
              <a:gd name="connsiteY3" fmla="*/ 1315913 h 1325563"/>
              <a:gd name="connsiteX4" fmla="*/ 0 w 3105521"/>
              <a:gd name="connsiteY4" fmla="*/ 1325563 h 1325563"/>
              <a:gd name="connsiteX5" fmla="*/ 0 w 3105521"/>
              <a:gd name="connsiteY5" fmla="*/ 0 h 1325563"/>
              <a:gd name="connsiteX0" fmla="*/ 0 w 3052513"/>
              <a:gd name="connsiteY0" fmla="*/ 0 h 1325563"/>
              <a:gd name="connsiteX1" fmla="*/ 2666321 w 3052513"/>
              <a:gd name="connsiteY1" fmla="*/ 9651 h 1325563"/>
              <a:gd name="connsiteX2" fmla="*/ 3052500 w 3052513"/>
              <a:gd name="connsiteY2" fmla="*/ 688380 h 1325563"/>
              <a:gd name="connsiteX3" fmla="*/ 2651021 w 3052513"/>
              <a:gd name="connsiteY3" fmla="*/ 1315913 h 1325563"/>
              <a:gd name="connsiteX4" fmla="*/ 0 w 3052513"/>
              <a:gd name="connsiteY4" fmla="*/ 1325563 h 1325563"/>
              <a:gd name="connsiteX5" fmla="*/ 0 w 3052513"/>
              <a:gd name="connsiteY5" fmla="*/ 0 h 1325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52513" h="1325563">
                <a:moveTo>
                  <a:pt x="0" y="0"/>
                </a:moveTo>
                <a:lnTo>
                  <a:pt x="2666321" y="9651"/>
                </a:lnTo>
                <a:cubicBezTo>
                  <a:pt x="2689243" y="24891"/>
                  <a:pt x="3055050" y="161845"/>
                  <a:pt x="3052500" y="688380"/>
                </a:cubicBezTo>
                <a:cubicBezTo>
                  <a:pt x="3049950" y="1214915"/>
                  <a:pt x="2643463" y="1346393"/>
                  <a:pt x="2651021" y="1315913"/>
                </a:cubicBezTo>
                <a:lnTo>
                  <a:pt x="0" y="1325563"/>
                </a:lnTo>
                <a:lnTo>
                  <a:pt x="0" y="0"/>
                </a:lnTo>
                <a:close/>
              </a:path>
            </a:pathLst>
          </a:custGeom>
          <a:solidFill>
            <a:srgbClr val="E8E8E9">
              <a:alpha val="63000"/>
            </a:srgbClr>
          </a:solidFill>
        </p:spPr>
        <p:txBody>
          <a:bodyPr vert="horz" lIns="914400" tIns="45720" rIns="91440" bIns="45720" rtlCol="0" anchor="ctr">
            <a:noAutofit/>
          </a:bodyPr>
          <a:lstStyle>
            <a:lvl1pPr>
              <a:defRPr lang="en-GB" sz="4400" dirty="0">
                <a:solidFill>
                  <a:srgbClr val="13122E"/>
                </a:solidFill>
              </a:defRPr>
            </a:lvl1pPr>
          </a:lstStyle>
          <a:p>
            <a:pPr marL="0" lvl="0"/>
            <a:r>
              <a:rPr lang="en-US"/>
              <a:t>PAGE TITLE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73225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966000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Background pattern&#10;&#10;Description automatically generated">
            <a:extLst>
              <a:ext uri="{FF2B5EF4-FFF2-40B4-BE49-F238E27FC236}">
                <a16:creationId xmlns:a16="http://schemas.microsoft.com/office/drawing/2014/main" id="{2AE0D9D5-E2DA-4230-A2A3-8D4190A5C3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575"/>
            <a:ext cx="12192000" cy="6858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777F07-1D89-4561-897D-E00AC75E50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98320"/>
            <a:ext cx="10515600" cy="3931271"/>
          </a:xfrm>
        </p:spPr>
        <p:txBody>
          <a:bodyPr>
            <a:no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DD6A570-BFE2-466F-96CE-A46A2896E2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304715"/>
            <a:ext cx="7159558" cy="950976"/>
          </a:xfrm>
          <a:custGeom>
            <a:avLst/>
            <a:gdLst>
              <a:gd name="connsiteX0" fmla="*/ 0 w 7821038"/>
              <a:gd name="connsiteY0" fmla="*/ 0 h 793990"/>
              <a:gd name="connsiteX1" fmla="*/ 3910519 w 7821038"/>
              <a:gd name="connsiteY1" fmla="*/ 0 h 793990"/>
              <a:gd name="connsiteX2" fmla="*/ 7821038 w 7821038"/>
              <a:gd name="connsiteY2" fmla="*/ 396995 h 793990"/>
              <a:gd name="connsiteX3" fmla="*/ 3910519 w 7821038"/>
              <a:gd name="connsiteY3" fmla="*/ 793990 h 793990"/>
              <a:gd name="connsiteX4" fmla="*/ 0 w 7821038"/>
              <a:gd name="connsiteY4" fmla="*/ 793990 h 793990"/>
              <a:gd name="connsiteX5" fmla="*/ 0 w 7821038"/>
              <a:gd name="connsiteY5" fmla="*/ 0 h 793990"/>
              <a:gd name="connsiteX0" fmla="*/ 0 w 5916894"/>
              <a:gd name="connsiteY0" fmla="*/ 0 h 793990"/>
              <a:gd name="connsiteX1" fmla="*/ 3910519 w 5916894"/>
              <a:gd name="connsiteY1" fmla="*/ 0 h 793990"/>
              <a:gd name="connsiteX2" fmla="*/ 5914417 w 5916894"/>
              <a:gd name="connsiteY2" fmla="*/ 396995 h 793990"/>
              <a:gd name="connsiteX3" fmla="*/ 3910519 w 5916894"/>
              <a:gd name="connsiteY3" fmla="*/ 793990 h 793990"/>
              <a:gd name="connsiteX4" fmla="*/ 0 w 5916894"/>
              <a:gd name="connsiteY4" fmla="*/ 793990 h 793990"/>
              <a:gd name="connsiteX5" fmla="*/ 0 w 5916894"/>
              <a:gd name="connsiteY5" fmla="*/ 0 h 793990"/>
              <a:gd name="connsiteX0" fmla="*/ 0 w 5916894"/>
              <a:gd name="connsiteY0" fmla="*/ 0 h 793990"/>
              <a:gd name="connsiteX1" fmla="*/ 3910519 w 5916894"/>
              <a:gd name="connsiteY1" fmla="*/ 0 h 793990"/>
              <a:gd name="connsiteX2" fmla="*/ 5914417 w 5916894"/>
              <a:gd name="connsiteY2" fmla="*/ 396995 h 793990"/>
              <a:gd name="connsiteX3" fmla="*/ 3910519 w 5916894"/>
              <a:gd name="connsiteY3" fmla="*/ 793990 h 793990"/>
              <a:gd name="connsiteX4" fmla="*/ 0 w 5916894"/>
              <a:gd name="connsiteY4" fmla="*/ 793990 h 793990"/>
              <a:gd name="connsiteX5" fmla="*/ 0 w 5916894"/>
              <a:gd name="connsiteY5" fmla="*/ 0 h 793990"/>
              <a:gd name="connsiteX0" fmla="*/ 0 w 5916894"/>
              <a:gd name="connsiteY0" fmla="*/ 0 h 793990"/>
              <a:gd name="connsiteX1" fmla="*/ 3910519 w 5916894"/>
              <a:gd name="connsiteY1" fmla="*/ 0 h 793990"/>
              <a:gd name="connsiteX2" fmla="*/ 5914417 w 5916894"/>
              <a:gd name="connsiteY2" fmla="*/ 396995 h 793990"/>
              <a:gd name="connsiteX3" fmla="*/ 3910519 w 5916894"/>
              <a:gd name="connsiteY3" fmla="*/ 793990 h 793990"/>
              <a:gd name="connsiteX4" fmla="*/ 0 w 5916894"/>
              <a:gd name="connsiteY4" fmla="*/ 793990 h 793990"/>
              <a:gd name="connsiteX5" fmla="*/ 0 w 5916894"/>
              <a:gd name="connsiteY5" fmla="*/ 0 h 793990"/>
              <a:gd name="connsiteX0" fmla="*/ 0 w 5914417"/>
              <a:gd name="connsiteY0" fmla="*/ 0 h 793990"/>
              <a:gd name="connsiteX1" fmla="*/ 3910519 w 5914417"/>
              <a:gd name="connsiteY1" fmla="*/ 0 h 793990"/>
              <a:gd name="connsiteX2" fmla="*/ 5914417 w 5914417"/>
              <a:gd name="connsiteY2" fmla="*/ 396995 h 793990"/>
              <a:gd name="connsiteX3" fmla="*/ 3910519 w 5914417"/>
              <a:gd name="connsiteY3" fmla="*/ 793990 h 793990"/>
              <a:gd name="connsiteX4" fmla="*/ 0 w 5914417"/>
              <a:gd name="connsiteY4" fmla="*/ 793990 h 793990"/>
              <a:gd name="connsiteX5" fmla="*/ 0 w 5914417"/>
              <a:gd name="connsiteY5" fmla="*/ 0 h 793990"/>
              <a:gd name="connsiteX0" fmla="*/ 0 w 4377447"/>
              <a:gd name="connsiteY0" fmla="*/ 0 h 793990"/>
              <a:gd name="connsiteX1" fmla="*/ 3910519 w 4377447"/>
              <a:gd name="connsiteY1" fmla="*/ 0 h 793990"/>
              <a:gd name="connsiteX2" fmla="*/ 4377447 w 4377447"/>
              <a:gd name="connsiteY2" fmla="*/ 455361 h 793990"/>
              <a:gd name="connsiteX3" fmla="*/ 3910519 w 4377447"/>
              <a:gd name="connsiteY3" fmla="*/ 793990 h 793990"/>
              <a:gd name="connsiteX4" fmla="*/ 0 w 4377447"/>
              <a:gd name="connsiteY4" fmla="*/ 793990 h 793990"/>
              <a:gd name="connsiteX5" fmla="*/ 0 w 4377447"/>
              <a:gd name="connsiteY5" fmla="*/ 0 h 793990"/>
              <a:gd name="connsiteX0" fmla="*/ 0 w 4377447"/>
              <a:gd name="connsiteY0" fmla="*/ 0 h 793990"/>
              <a:gd name="connsiteX1" fmla="*/ 3910519 w 4377447"/>
              <a:gd name="connsiteY1" fmla="*/ 0 h 793990"/>
              <a:gd name="connsiteX2" fmla="*/ 4377447 w 4377447"/>
              <a:gd name="connsiteY2" fmla="*/ 416450 h 793990"/>
              <a:gd name="connsiteX3" fmla="*/ 3910519 w 4377447"/>
              <a:gd name="connsiteY3" fmla="*/ 793990 h 793990"/>
              <a:gd name="connsiteX4" fmla="*/ 0 w 4377447"/>
              <a:gd name="connsiteY4" fmla="*/ 793990 h 793990"/>
              <a:gd name="connsiteX5" fmla="*/ 0 w 4377447"/>
              <a:gd name="connsiteY5" fmla="*/ 0 h 793990"/>
              <a:gd name="connsiteX0" fmla="*/ 0 w 4377447"/>
              <a:gd name="connsiteY0" fmla="*/ 9 h 793999"/>
              <a:gd name="connsiteX1" fmla="*/ 3910519 w 4377447"/>
              <a:gd name="connsiteY1" fmla="*/ 9 h 793999"/>
              <a:gd name="connsiteX2" fmla="*/ 4377447 w 4377447"/>
              <a:gd name="connsiteY2" fmla="*/ 416459 h 793999"/>
              <a:gd name="connsiteX3" fmla="*/ 3910519 w 4377447"/>
              <a:gd name="connsiteY3" fmla="*/ 793999 h 793999"/>
              <a:gd name="connsiteX4" fmla="*/ 0 w 4377447"/>
              <a:gd name="connsiteY4" fmla="*/ 793999 h 793999"/>
              <a:gd name="connsiteX5" fmla="*/ 0 w 4377447"/>
              <a:gd name="connsiteY5" fmla="*/ 9 h 793999"/>
              <a:gd name="connsiteX0" fmla="*/ 0 w 4377447"/>
              <a:gd name="connsiteY0" fmla="*/ 0 h 793990"/>
              <a:gd name="connsiteX1" fmla="*/ 3910519 w 4377447"/>
              <a:gd name="connsiteY1" fmla="*/ 0 h 793990"/>
              <a:gd name="connsiteX2" fmla="*/ 4377447 w 4377447"/>
              <a:gd name="connsiteY2" fmla="*/ 416450 h 793990"/>
              <a:gd name="connsiteX3" fmla="*/ 3910519 w 4377447"/>
              <a:gd name="connsiteY3" fmla="*/ 793990 h 793990"/>
              <a:gd name="connsiteX4" fmla="*/ 0 w 4377447"/>
              <a:gd name="connsiteY4" fmla="*/ 793990 h 793990"/>
              <a:gd name="connsiteX5" fmla="*/ 0 w 4377447"/>
              <a:gd name="connsiteY5" fmla="*/ 0 h 793990"/>
              <a:gd name="connsiteX0" fmla="*/ 0 w 4377447"/>
              <a:gd name="connsiteY0" fmla="*/ 0 h 793990"/>
              <a:gd name="connsiteX1" fmla="*/ 3910519 w 4377447"/>
              <a:gd name="connsiteY1" fmla="*/ 0 h 793990"/>
              <a:gd name="connsiteX2" fmla="*/ 4377447 w 4377447"/>
              <a:gd name="connsiteY2" fmla="*/ 377539 h 793990"/>
              <a:gd name="connsiteX3" fmla="*/ 3910519 w 4377447"/>
              <a:gd name="connsiteY3" fmla="*/ 793990 h 793990"/>
              <a:gd name="connsiteX4" fmla="*/ 0 w 4377447"/>
              <a:gd name="connsiteY4" fmla="*/ 793990 h 793990"/>
              <a:gd name="connsiteX5" fmla="*/ 0 w 4377447"/>
              <a:gd name="connsiteY5" fmla="*/ 0 h 793990"/>
              <a:gd name="connsiteX0" fmla="*/ 0 w 4377447"/>
              <a:gd name="connsiteY0" fmla="*/ 0 h 793990"/>
              <a:gd name="connsiteX1" fmla="*/ 3910519 w 4377447"/>
              <a:gd name="connsiteY1" fmla="*/ 0 h 793990"/>
              <a:gd name="connsiteX2" fmla="*/ 4377447 w 4377447"/>
              <a:gd name="connsiteY2" fmla="*/ 396994 h 793990"/>
              <a:gd name="connsiteX3" fmla="*/ 3910519 w 4377447"/>
              <a:gd name="connsiteY3" fmla="*/ 793990 h 793990"/>
              <a:gd name="connsiteX4" fmla="*/ 0 w 4377447"/>
              <a:gd name="connsiteY4" fmla="*/ 793990 h 793990"/>
              <a:gd name="connsiteX5" fmla="*/ 0 w 4377447"/>
              <a:gd name="connsiteY5" fmla="*/ 0 h 793990"/>
              <a:gd name="connsiteX0" fmla="*/ 0 w 4119950"/>
              <a:gd name="connsiteY0" fmla="*/ 0 h 793990"/>
              <a:gd name="connsiteX1" fmla="*/ 3910519 w 4119950"/>
              <a:gd name="connsiteY1" fmla="*/ 0 h 793990"/>
              <a:gd name="connsiteX2" fmla="*/ 4119950 w 4119950"/>
              <a:gd name="connsiteY2" fmla="*/ 396994 h 793990"/>
              <a:gd name="connsiteX3" fmla="*/ 3910519 w 4119950"/>
              <a:gd name="connsiteY3" fmla="*/ 793990 h 793990"/>
              <a:gd name="connsiteX4" fmla="*/ 0 w 4119950"/>
              <a:gd name="connsiteY4" fmla="*/ 793990 h 793990"/>
              <a:gd name="connsiteX5" fmla="*/ 0 w 4119950"/>
              <a:gd name="connsiteY5" fmla="*/ 0 h 793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19950" h="793990">
                <a:moveTo>
                  <a:pt x="0" y="0"/>
                </a:moveTo>
                <a:lnTo>
                  <a:pt x="3910519" y="0"/>
                </a:lnTo>
                <a:cubicBezTo>
                  <a:pt x="3891243" y="0"/>
                  <a:pt x="4119950" y="50653"/>
                  <a:pt x="4119950" y="396994"/>
                </a:cubicBezTo>
                <a:cubicBezTo>
                  <a:pt x="4119950" y="743335"/>
                  <a:pt x="3920426" y="784263"/>
                  <a:pt x="3910519" y="793990"/>
                </a:cubicBezTo>
                <a:lnTo>
                  <a:pt x="0" y="793990"/>
                </a:lnTo>
                <a:lnTo>
                  <a:pt x="0" y="0"/>
                </a:lnTo>
                <a:close/>
              </a:path>
            </a:pathLst>
          </a:custGeom>
          <a:solidFill>
            <a:srgbClr val="898896"/>
          </a:solidFill>
        </p:spPr>
        <p:txBody>
          <a:bodyPr lIns="822960" anchor="ctr">
            <a:noAutofit/>
          </a:bodyPr>
          <a:lstStyle>
            <a:lvl1pPr>
              <a:defRPr sz="40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PAGE TITLE</a:t>
            </a:r>
            <a:endParaRPr lang="en-GB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7C67CE02-2FB1-4D33-9D37-50FF5E2B11DF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838200" y="1296331"/>
            <a:ext cx="10515600" cy="394529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rgbClr val="13122E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C11D3EBD-6B09-49A9-9576-28768E28D9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800" b="1">
                <a:solidFill>
                  <a:schemeClr val="tx1"/>
                </a:solidFill>
              </a:defRPr>
            </a:lvl1pPr>
          </a:lstStyle>
          <a:p>
            <a:fld id="{A45BEB8F-302C-4834-8A35-95CA904A02C8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2" name="Picture 1" descr="Background pattern&#10;&#10;Description automatically generated">
            <a:extLst>
              <a:ext uri="{FF2B5EF4-FFF2-40B4-BE49-F238E27FC236}">
                <a16:creationId xmlns:a16="http://schemas.microsoft.com/office/drawing/2014/main" id="{A9905E75-6BF1-478D-0F58-7ACA112B8E6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AE83E1-8866-C7B6-D17F-B927C0C08E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4928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 dirty="0"/>
              <a:t>Copyright © 2022 </a:t>
            </a:r>
            <a:r>
              <a:rPr lang="en-GB" dirty="0" err="1"/>
              <a:t>RealTime</a:t>
            </a:r>
            <a:r>
              <a:rPr lang="en-GB" dirty="0"/>
              <a:t> SIA. 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8519809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Background pattern&#10;&#10;Description automatically generated">
            <a:extLst>
              <a:ext uri="{FF2B5EF4-FFF2-40B4-BE49-F238E27FC236}">
                <a16:creationId xmlns:a16="http://schemas.microsoft.com/office/drawing/2014/main" id="{2AE0D9D5-E2DA-4230-A2A3-8D4190A5C3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777F07-1D89-4561-897D-E00AC75E50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98320"/>
            <a:ext cx="10515600" cy="3931148"/>
          </a:xfrm>
        </p:spPr>
        <p:txBody>
          <a:bodyPr>
            <a:no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34BBB3D-D72B-441E-A93F-7D7C9183E5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304715"/>
            <a:ext cx="7159558" cy="950976"/>
          </a:xfrm>
          <a:custGeom>
            <a:avLst/>
            <a:gdLst>
              <a:gd name="connsiteX0" fmla="*/ 0 w 7821038"/>
              <a:gd name="connsiteY0" fmla="*/ 0 h 793990"/>
              <a:gd name="connsiteX1" fmla="*/ 3910519 w 7821038"/>
              <a:gd name="connsiteY1" fmla="*/ 0 h 793990"/>
              <a:gd name="connsiteX2" fmla="*/ 7821038 w 7821038"/>
              <a:gd name="connsiteY2" fmla="*/ 396995 h 793990"/>
              <a:gd name="connsiteX3" fmla="*/ 3910519 w 7821038"/>
              <a:gd name="connsiteY3" fmla="*/ 793990 h 793990"/>
              <a:gd name="connsiteX4" fmla="*/ 0 w 7821038"/>
              <a:gd name="connsiteY4" fmla="*/ 793990 h 793990"/>
              <a:gd name="connsiteX5" fmla="*/ 0 w 7821038"/>
              <a:gd name="connsiteY5" fmla="*/ 0 h 793990"/>
              <a:gd name="connsiteX0" fmla="*/ 0 w 5916894"/>
              <a:gd name="connsiteY0" fmla="*/ 0 h 793990"/>
              <a:gd name="connsiteX1" fmla="*/ 3910519 w 5916894"/>
              <a:gd name="connsiteY1" fmla="*/ 0 h 793990"/>
              <a:gd name="connsiteX2" fmla="*/ 5914417 w 5916894"/>
              <a:gd name="connsiteY2" fmla="*/ 396995 h 793990"/>
              <a:gd name="connsiteX3" fmla="*/ 3910519 w 5916894"/>
              <a:gd name="connsiteY3" fmla="*/ 793990 h 793990"/>
              <a:gd name="connsiteX4" fmla="*/ 0 w 5916894"/>
              <a:gd name="connsiteY4" fmla="*/ 793990 h 793990"/>
              <a:gd name="connsiteX5" fmla="*/ 0 w 5916894"/>
              <a:gd name="connsiteY5" fmla="*/ 0 h 793990"/>
              <a:gd name="connsiteX0" fmla="*/ 0 w 5916894"/>
              <a:gd name="connsiteY0" fmla="*/ 0 h 793990"/>
              <a:gd name="connsiteX1" fmla="*/ 3910519 w 5916894"/>
              <a:gd name="connsiteY1" fmla="*/ 0 h 793990"/>
              <a:gd name="connsiteX2" fmla="*/ 5914417 w 5916894"/>
              <a:gd name="connsiteY2" fmla="*/ 396995 h 793990"/>
              <a:gd name="connsiteX3" fmla="*/ 3910519 w 5916894"/>
              <a:gd name="connsiteY3" fmla="*/ 793990 h 793990"/>
              <a:gd name="connsiteX4" fmla="*/ 0 w 5916894"/>
              <a:gd name="connsiteY4" fmla="*/ 793990 h 793990"/>
              <a:gd name="connsiteX5" fmla="*/ 0 w 5916894"/>
              <a:gd name="connsiteY5" fmla="*/ 0 h 793990"/>
              <a:gd name="connsiteX0" fmla="*/ 0 w 5916894"/>
              <a:gd name="connsiteY0" fmla="*/ 0 h 793990"/>
              <a:gd name="connsiteX1" fmla="*/ 3910519 w 5916894"/>
              <a:gd name="connsiteY1" fmla="*/ 0 h 793990"/>
              <a:gd name="connsiteX2" fmla="*/ 5914417 w 5916894"/>
              <a:gd name="connsiteY2" fmla="*/ 396995 h 793990"/>
              <a:gd name="connsiteX3" fmla="*/ 3910519 w 5916894"/>
              <a:gd name="connsiteY3" fmla="*/ 793990 h 793990"/>
              <a:gd name="connsiteX4" fmla="*/ 0 w 5916894"/>
              <a:gd name="connsiteY4" fmla="*/ 793990 h 793990"/>
              <a:gd name="connsiteX5" fmla="*/ 0 w 5916894"/>
              <a:gd name="connsiteY5" fmla="*/ 0 h 793990"/>
              <a:gd name="connsiteX0" fmla="*/ 0 w 5914417"/>
              <a:gd name="connsiteY0" fmla="*/ 0 h 793990"/>
              <a:gd name="connsiteX1" fmla="*/ 3910519 w 5914417"/>
              <a:gd name="connsiteY1" fmla="*/ 0 h 793990"/>
              <a:gd name="connsiteX2" fmla="*/ 5914417 w 5914417"/>
              <a:gd name="connsiteY2" fmla="*/ 396995 h 793990"/>
              <a:gd name="connsiteX3" fmla="*/ 3910519 w 5914417"/>
              <a:gd name="connsiteY3" fmla="*/ 793990 h 793990"/>
              <a:gd name="connsiteX4" fmla="*/ 0 w 5914417"/>
              <a:gd name="connsiteY4" fmla="*/ 793990 h 793990"/>
              <a:gd name="connsiteX5" fmla="*/ 0 w 5914417"/>
              <a:gd name="connsiteY5" fmla="*/ 0 h 793990"/>
              <a:gd name="connsiteX0" fmla="*/ 0 w 4377447"/>
              <a:gd name="connsiteY0" fmla="*/ 0 h 793990"/>
              <a:gd name="connsiteX1" fmla="*/ 3910519 w 4377447"/>
              <a:gd name="connsiteY1" fmla="*/ 0 h 793990"/>
              <a:gd name="connsiteX2" fmla="*/ 4377447 w 4377447"/>
              <a:gd name="connsiteY2" fmla="*/ 455361 h 793990"/>
              <a:gd name="connsiteX3" fmla="*/ 3910519 w 4377447"/>
              <a:gd name="connsiteY3" fmla="*/ 793990 h 793990"/>
              <a:gd name="connsiteX4" fmla="*/ 0 w 4377447"/>
              <a:gd name="connsiteY4" fmla="*/ 793990 h 793990"/>
              <a:gd name="connsiteX5" fmla="*/ 0 w 4377447"/>
              <a:gd name="connsiteY5" fmla="*/ 0 h 793990"/>
              <a:gd name="connsiteX0" fmla="*/ 0 w 4377447"/>
              <a:gd name="connsiteY0" fmla="*/ 0 h 793990"/>
              <a:gd name="connsiteX1" fmla="*/ 3910519 w 4377447"/>
              <a:gd name="connsiteY1" fmla="*/ 0 h 793990"/>
              <a:gd name="connsiteX2" fmla="*/ 4377447 w 4377447"/>
              <a:gd name="connsiteY2" fmla="*/ 416450 h 793990"/>
              <a:gd name="connsiteX3" fmla="*/ 3910519 w 4377447"/>
              <a:gd name="connsiteY3" fmla="*/ 793990 h 793990"/>
              <a:gd name="connsiteX4" fmla="*/ 0 w 4377447"/>
              <a:gd name="connsiteY4" fmla="*/ 793990 h 793990"/>
              <a:gd name="connsiteX5" fmla="*/ 0 w 4377447"/>
              <a:gd name="connsiteY5" fmla="*/ 0 h 793990"/>
              <a:gd name="connsiteX0" fmla="*/ 0 w 4377447"/>
              <a:gd name="connsiteY0" fmla="*/ 9 h 793999"/>
              <a:gd name="connsiteX1" fmla="*/ 3910519 w 4377447"/>
              <a:gd name="connsiteY1" fmla="*/ 9 h 793999"/>
              <a:gd name="connsiteX2" fmla="*/ 4377447 w 4377447"/>
              <a:gd name="connsiteY2" fmla="*/ 416459 h 793999"/>
              <a:gd name="connsiteX3" fmla="*/ 3910519 w 4377447"/>
              <a:gd name="connsiteY3" fmla="*/ 793999 h 793999"/>
              <a:gd name="connsiteX4" fmla="*/ 0 w 4377447"/>
              <a:gd name="connsiteY4" fmla="*/ 793999 h 793999"/>
              <a:gd name="connsiteX5" fmla="*/ 0 w 4377447"/>
              <a:gd name="connsiteY5" fmla="*/ 9 h 793999"/>
              <a:gd name="connsiteX0" fmla="*/ 0 w 4377447"/>
              <a:gd name="connsiteY0" fmla="*/ 0 h 793990"/>
              <a:gd name="connsiteX1" fmla="*/ 3910519 w 4377447"/>
              <a:gd name="connsiteY1" fmla="*/ 0 h 793990"/>
              <a:gd name="connsiteX2" fmla="*/ 4377447 w 4377447"/>
              <a:gd name="connsiteY2" fmla="*/ 416450 h 793990"/>
              <a:gd name="connsiteX3" fmla="*/ 3910519 w 4377447"/>
              <a:gd name="connsiteY3" fmla="*/ 793990 h 793990"/>
              <a:gd name="connsiteX4" fmla="*/ 0 w 4377447"/>
              <a:gd name="connsiteY4" fmla="*/ 793990 h 793990"/>
              <a:gd name="connsiteX5" fmla="*/ 0 w 4377447"/>
              <a:gd name="connsiteY5" fmla="*/ 0 h 793990"/>
              <a:gd name="connsiteX0" fmla="*/ 0 w 4377447"/>
              <a:gd name="connsiteY0" fmla="*/ 0 h 793990"/>
              <a:gd name="connsiteX1" fmla="*/ 3910519 w 4377447"/>
              <a:gd name="connsiteY1" fmla="*/ 0 h 793990"/>
              <a:gd name="connsiteX2" fmla="*/ 4377447 w 4377447"/>
              <a:gd name="connsiteY2" fmla="*/ 377539 h 793990"/>
              <a:gd name="connsiteX3" fmla="*/ 3910519 w 4377447"/>
              <a:gd name="connsiteY3" fmla="*/ 793990 h 793990"/>
              <a:gd name="connsiteX4" fmla="*/ 0 w 4377447"/>
              <a:gd name="connsiteY4" fmla="*/ 793990 h 793990"/>
              <a:gd name="connsiteX5" fmla="*/ 0 w 4377447"/>
              <a:gd name="connsiteY5" fmla="*/ 0 h 793990"/>
              <a:gd name="connsiteX0" fmla="*/ 0 w 4377447"/>
              <a:gd name="connsiteY0" fmla="*/ 0 h 793990"/>
              <a:gd name="connsiteX1" fmla="*/ 3910519 w 4377447"/>
              <a:gd name="connsiteY1" fmla="*/ 0 h 793990"/>
              <a:gd name="connsiteX2" fmla="*/ 4377447 w 4377447"/>
              <a:gd name="connsiteY2" fmla="*/ 396994 h 793990"/>
              <a:gd name="connsiteX3" fmla="*/ 3910519 w 4377447"/>
              <a:gd name="connsiteY3" fmla="*/ 793990 h 793990"/>
              <a:gd name="connsiteX4" fmla="*/ 0 w 4377447"/>
              <a:gd name="connsiteY4" fmla="*/ 793990 h 793990"/>
              <a:gd name="connsiteX5" fmla="*/ 0 w 4377447"/>
              <a:gd name="connsiteY5" fmla="*/ 0 h 793990"/>
              <a:gd name="connsiteX0" fmla="*/ 0 w 4119950"/>
              <a:gd name="connsiteY0" fmla="*/ 0 h 793990"/>
              <a:gd name="connsiteX1" fmla="*/ 3910519 w 4119950"/>
              <a:gd name="connsiteY1" fmla="*/ 0 h 793990"/>
              <a:gd name="connsiteX2" fmla="*/ 4119950 w 4119950"/>
              <a:gd name="connsiteY2" fmla="*/ 396994 h 793990"/>
              <a:gd name="connsiteX3" fmla="*/ 3910519 w 4119950"/>
              <a:gd name="connsiteY3" fmla="*/ 793990 h 793990"/>
              <a:gd name="connsiteX4" fmla="*/ 0 w 4119950"/>
              <a:gd name="connsiteY4" fmla="*/ 793990 h 793990"/>
              <a:gd name="connsiteX5" fmla="*/ 0 w 4119950"/>
              <a:gd name="connsiteY5" fmla="*/ 0 h 793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19950" h="793990">
                <a:moveTo>
                  <a:pt x="0" y="0"/>
                </a:moveTo>
                <a:lnTo>
                  <a:pt x="3910519" y="0"/>
                </a:lnTo>
                <a:cubicBezTo>
                  <a:pt x="3891243" y="0"/>
                  <a:pt x="4119950" y="50653"/>
                  <a:pt x="4119950" y="396994"/>
                </a:cubicBezTo>
                <a:cubicBezTo>
                  <a:pt x="4119950" y="743335"/>
                  <a:pt x="3920426" y="784263"/>
                  <a:pt x="3910519" y="793990"/>
                </a:cubicBezTo>
                <a:lnTo>
                  <a:pt x="0" y="793990"/>
                </a:lnTo>
                <a:lnTo>
                  <a:pt x="0" y="0"/>
                </a:lnTo>
                <a:close/>
              </a:path>
            </a:pathLst>
          </a:custGeom>
          <a:solidFill>
            <a:srgbClr val="B72126">
              <a:alpha val="61000"/>
            </a:srgbClr>
          </a:solidFill>
        </p:spPr>
        <p:txBody>
          <a:bodyPr lIns="822960" anchor="ctr">
            <a:noAutofit/>
          </a:bodyPr>
          <a:lstStyle>
            <a:lvl1pPr>
              <a:defRPr sz="40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PAGE TITLE</a:t>
            </a:r>
            <a:endParaRPr lang="en-GB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5E530BEB-DFEC-4F1F-8C43-A9A3C127DDFD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838200" y="1276012"/>
            <a:ext cx="10515600" cy="406104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rgbClr val="B72126">
                    <a:alpha val="73000"/>
                  </a:srgb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8715635C-7209-4997-965D-740A8DFBA8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800" b="1">
                <a:solidFill>
                  <a:schemeClr val="tx1"/>
                </a:solidFill>
              </a:defRPr>
            </a:lvl1pPr>
          </a:lstStyle>
          <a:p>
            <a:fld id="{A45BEB8F-302C-4834-8A35-95CA904A02C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D1E706CD-97DE-EC83-3C8E-BBA8B1CA6D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4928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 dirty="0"/>
              <a:t>Copyright © 2022 </a:t>
            </a:r>
            <a:r>
              <a:rPr lang="en-GB" dirty="0" err="1"/>
              <a:t>RealTime</a:t>
            </a:r>
            <a:r>
              <a:rPr lang="en-GB" dirty="0"/>
              <a:t> SIA. 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3271734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e Divi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51765C3C-2955-4360-BDEC-2698304EA2E7}"/>
              </a:ext>
            </a:extLst>
          </p:cNvPr>
          <p:cNvPicPr>
            <a:picLocks noChangeAspect="1"/>
          </p:cNvPicPr>
          <p:nvPr userDrawn="1"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1AC7F830-9DA1-4ECD-B0FA-9629D12D358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5466666"/>
            <a:ext cx="7159558" cy="950976"/>
          </a:xfrm>
          <a:custGeom>
            <a:avLst/>
            <a:gdLst>
              <a:gd name="connsiteX0" fmla="*/ 0 w 7821038"/>
              <a:gd name="connsiteY0" fmla="*/ 0 h 793990"/>
              <a:gd name="connsiteX1" fmla="*/ 3910519 w 7821038"/>
              <a:gd name="connsiteY1" fmla="*/ 0 h 793990"/>
              <a:gd name="connsiteX2" fmla="*/ 7821038 w 7821038"/>
              <a:gd name="connsiteY2" fmla="*/ 396995 h 793990"/>
              <a:gd name="connsiteX3" fmla="*/ 3910519 w 7821038"/>
              <a:gd name="connsiteY3" fmla="*/ 793990 h 793990"/>
              <a:gd name="connsiteX4" fmla="*/ 0 w 7821038"/>
              <a:gd name="connsiteY4" fmla="*/ 793990 h 793990"/>
              <a:gd name="connsiteX5" fmla="*/ 0 w 7821038"/>
              <a:gd name="connsiteY5" fmla="*/ 0 h 793990"/>
              <a:gd name="connsiteX0" fmla="*/ 0 w 5916894"/>
              <a:gd name="connsiteY0" fmla="*/ 0 h 793990"/>
              <a:gd name="connsiteX1" fmla="*/ 3910519 w 5916894"/>
              <a:gd name="connsiteY1" fmla="*/ 0 h 793990"/>
              <a:gd name="connsiteX2" fmla="*/ 5914417 w 5916894"/>
              <a:gd name="connsiteY2" fmla="*/ 396995 h 793990"/>
              <a:gd name="connsiteX3" fmla="*/ 3910519 w 5916894"/>
              <a:gd name="connsiteY3" fmla="*/ 793990 h 793990"/>
              <a:gd name="connsiteX4" fmla="*/ 0 w 5916894"/>
              <a:gd name="connsiteY4" fmla="*/ 793990 h 793990"/>
              <a:gd name="connsiteX5" fmla="*/ 0 w 5916894"/>
              <a:gd name="connsiteY5" fmla="*/ 0 h 793990"/>
              <a:gd name="connsiteX0" fmla="*/ 0 w 5916894"/>
              <a:gd name="connsiteY0" fmla="*/ 0 h 793990"/>
              <a:gd name="connsiteX1" fmla="*/ 3910519 w 5916894"/>
              <a:gd name="connsiteY1" fmla="*/ 0 h 793990"/>
              <a:gd name="connsiteX2" fmla="*/ 5914417 w 5916894"/>
              <a:gd name="connsiteY2" fmla="*/ 396995 h 793990"/>
              <a:gd name="connsiteX3" fmla="*/ 3910519 w 5916894"/>
              <a:gd name="connsiteY3" fmla="*/ 793990 h 793990"/>
              <a:gd name="connsiteX4" fmla="*/ 0 w 5916894"/>
              <a:gd name="connsiteY4" fmla="*/ 793990 h 793990"/>
              <a:gd name="connsiteX5" fmla="*/ 0 w 5916894"/>
              <a:gd name="connsiteY5" fmla="*/ 0 h 793990"/>
              <a:gd name="connsiteX0" fmla="*/ 0 w 5916894"/>
              <a:gd name="connsiteY0" fmla="*/ 0 h 793990"/>
              <a:gd name="connsiteX1" fmla="*/ 3910519 w 5916894"/>
              <a:gd name="connsiteY1" fmla="*/ 0 h 793990"/>
              <a:gd name="connsiteX2" fmla="*/ 5914417 w 5916894"/>
              <a:gd name="connsiteY2" fmla="*/ 396995 h 793990"/>
              <a:gd name="connsiteX3" fmla="*/ 3910519 w 5916894"/>
              <a:gd name="connsiteY3" fmla="*/ 793990 h 793990"/>
              <a:gd name="connsiteX4" fmla="*/ 0 w 5916894"/>
              <a:gd name="connsiteY4" fmla="*/ 793990 h 793990"/>
              <a:gd name="connsiteX5" fmla="*/ 0 w 5916894"/>
              <a:gd name="connsiteY5" fmla="*/ 0 h 793990"/>
              <a:gd name="connsiteX0" fmla="*/ 0 w 5914417"/>
              <a:gd name="connsiteY0" fmla="*/ 0 h 793990"/>
              <a:gd name="connsiteX1" fmla="*/ 3910519 w 5914417"/>
              <a:gd name="connsiteY1" fmla="*/ 0 h 793990"/>
              <a:gd name="connsiteX2" fmla="*/ 5914417 w 5914417"/>
              <a:gd name="connsiteY2" fmla="*/ 396995 h 793990"/>
              <a:gd name="connsiteX3" fmla="*/ 3910519 w 5914417"/>
              <a:gd name="connsiteY3" fmla="*/ 793990 h 793990"/>
              <a:gd name="connsiteX4" fmla="*/ 0 w 5914417"/>
              <a:gd name="connsiteY4" fmla="*/ 793990 h 793990"/>
              <a:gd name="connsiteX5" fmla="*/ 0 w 5914417"/>
              <a:gd name="connsiteY5" fmla="*/ 0 h 793990"/>
              <a:gd name="connsiteX0" fmla="*/ 0 w 4377447"/>
              <a:gd name="connsiteY0" fmla="*/ 0 h 793990"/>
              <a:gd name="connsiteX1" fmla="*/ 3910519 w 4377447"/>
              <a:gd name="connsiteY1" fmla="*/ 0 h 793990"/>
              <a:gd name="connsiteX2" fmla="*/ 4377447 w 4377447"/>
              <a:gd name="connsiteY2" fmla="*/ 455361 h 793990"/>
              <a:gd name="connsiteX3" fmla="*/ 3910519 w 4377447"/>
              <a:gd name="connsiteY3" fmla="*/ 793990 h 793990"/>
              <a:gd name="connsiteX4" fmla="*/ 0 w 4377447"/>
              <a:gd name="connsiteY4" fmla="*/ 793990 h 793990"/>
              <a:gd name="connsiteX5" fmla="*/ 0 w 4377447"/>
              <a:gd name="connsiteY5" fmla="*/ 0 h 793990"/>
              <a:gd name="connsiteX0" fmla="*/ 0 w 4377447"/>
              <a:gd name="connsiteY0" fmla="*/ 0 h 793990"/>
              <a:gd name="connsiteX1" fmla="*/ 3910519 w 4377447"/>
              <a:gd name="connsiteY1" fmla="*/ 0 h 793990"/>
              <a:gd name="connsiteX2" fmla="*/ 4377447 w 4377447"/>
              <a:gd name="connsiteY2" fmla="*/ 416450 h 793990"/>
              <a:gd name="connsiteX3" fmla="*/ 3910519 w 4377447"/>
              <a:gd name="connsiteY3" fmla="*/ 793990 h 793990"/>
              <a:gd name="connsiteX4" fmla="*/ 0 w 4377447"/>
              <a:gd name="connsiteY4" fmla="*/ 793990 h 793990"/>
              <a:gd name="connsiteX5" fmla="*/ 0 w 4377447"/>
              <a:gd name="connsiteY5" fmla="*/ 0 h 793990"/>
              <a:gd name="connsiteX0" fmla="*/ 0 w 4377447"/>
              <a:gd name="connsiteY0" fmla="*/ 9 h 793999"/>
              <a:gd name="connsiteX1" fmla="*/ 3910519 w 4377447"/>
              <a:gd name="connsiteY1" fmla="*/ 9 h 793999"/>
              <a:gd name="connsiteX2" fmla="*/ 4377447 w 4377447"/>
              <a:gd name="connsiteY2" fmla="*/ 416459 h 793999"/>
              <a:gd name="connsiteX3" fmla="*/ 3910519 w 4377447"/>
              <a:gd name="connsiteY3" fmla="*/ 793999 h 793999"/>
              <a:gd name="connsiteX4" fmla="*/ 0 w 4377447"/>
              <a:gd name="connsiteY4" fmla="*/ 793999 h 793999"/>
              <a:gd name="connsiteX5" fmla="*/ 0 w 4377447"/>
              <a:gd name="connsiteY5" fmla="*/ 9 h 793999"/>
              <a:gd name="connsiteX0" fmla="*/ 0 w 4377447"/>
              <a:gd name="connsiteY0" fmla="*/ 0 h 793990"/>
              <a:gd name="connsiteX1" fmla="*/ 3910519 w 4377447"/>
              <a:gd name="connsiteY1" fmla="*/ 0 h 793990"/>
              <a:gd name="connsiteX2" fmla="*/ 4377447 w 4377447"/>
              <a:gd name="connsiteY2" fmla="*/ 416450 h 793990"/>
              <a:gd name="connsiteX3" fmla="*/ 3910519 w 4377447"/>
              <a:gd name="connsiteY3" fmla="*/ 793990 h 793990"/>
              <a:gd name="connsiteX4" fmla="*/ 0 w 4377447"/>
              <a:gd name="connsiteY4" fmla="*/ 793990 h 793990"/>
              <a:gd name="connsiteX5" fmla="*/ 0 w 4377447"/>
              <a:gd name="connsiteY5" fmla="*/ 0 h 793990"/>
              <a:gd name="connsiteX0" fmla="*/ 0 w 4377447"/>
              <a:gd name="connsiteY0" fmla="*/ 0 h 793990"/>
              <a:gd name="connsiteX1" fmla="*/ 3910519 w 4377447"/>
              <a:gd name="connsiteY1" fmla="*/ 0 h 793990"/>
              <a:gd name="connsiteX2" fmla="*/ 4377447 w 4377447"/>
              <a:gd name="connsiteY2" fmla="*/ 377539 h 793990"/>
              <a:gd name="connsiteX3" fmla="*/ 3910519 w 4377447"/>
              <a:gd name="connsiteY3" fmla="*/ 793990 h 793990"/>
              <a:gd name="connsiteX4" fmla="*/ 0 w 4377447"/>
              <a:gd name="connsiteY4" fmla="*/ 793990 h 793990"/>
              <a:gd name="connsiteX5" fmla="*/ 0 w 4377447"/>
              <a:gd name="connsiteY5" fmla="*/ 0 h 793990"/>
              <a:gd name="connsiteX0" fmla="*/ 0 w 4377447"/>
              <a:gd name="connsiteY0" fmla="*/ 0 h 793990"/>
              <a:gd name="connsiteX1" fmla="*/ 3910519 w 4377447"/>
              <a:gd name="connsiteY1" fmla="*/ 0 h 793990"/>
              <a:gd name="connsiteX2" fmla="*/ 4377447 w 4377447"/>
              <a:gd name="connsiteY2" fmla="*/ 396994 h 793990"/>
              <a:gd name="connsiteX3" fmla="*/ 3910519 w 4377447"/>
              <a:gd name="connsiteY3" fmla="*/ 793990 h 793990"/>
              <a:gd name="connsiteX4" fmla="*/ 0 w 4377447"/>
              <a:gd name="connsiteY4" fmla="*/ 793990 h 793990"/>
              <a:gd name="connsiteX5" fmla="*/ 0 w 4377447"/>
              <a:gd name="connsiteY5" fmla="*/ 0 h 793990"/>
              <a:gd name="connsiteX0" fmla="*/ 0 w 4119950"/>
              <a:gd name="connsiteY0" fmla="*/ 0 h 793990"/>
              <a:gd name="connsiteX1" fmla="*/ 3910519 w 4119950"/>
              <a:gd name="connsiteY1" fmla="*/ 0 h 793990"/>
              <a:gd name="connsiteX2" fmla="*/ 4119950 w 4119950"/>
              <a:gd name="connsiteY2" fmla="*/ 396994 h 793990"/>
              <a:gd name="connsiteX3" fmla="*/ 3910519 w 4119950"/>
              <a:gd name="connsiteY3" fmla="*/ 793990 h 793990"/>
              <a:gd name="connsiteX4" fmla="*/ 0 w 4119950"/>
              <a:gd name="connsiteY4" fmla="*/ 793990 h 793990"/>
              <a:gd name="connsiteX5" fmla="*/ 0 w 4119950"/>
              <a:gd name="connsiteY5" fmla="*/ 0 h 793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19950" h="793990">
                <a:moveTo>
                  <a:pt x="0" y="0"/>
                </a:moveTo>
                <a:lnTo>
                  <a:pt x="3910519" y="0"/>
                </a:lnTo>
                <a:cubicBezTo>
                  <a:pt x="3891243" y="0"/>
                  <a:pt x="4119950" y="50653"/>
                  <a:pt x="4119950" y="396994"/>
                </a:cubicBezTo>
                <a:cubicBezTo>
                  <a:pt x="4119950" y="743335"/>
                  <a:pt x="3920426" y="784263"/>
                  <a:pt x="3910519" y="793990"/>
                </a:cubicBezTo>
                <a:lnTo>
                  <a:pt x="0" y="79399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alpha val="42000"/>
            </a:schemeClr>
          </a:solidFill>
        </p:spPr>
        <p:txBody>
          <a:bodyPr lIns="822960" anchor="ctr">
            <a:noAutofit/>
          </a:bodyPr>
          <a:lstStyle>
            <a:lvl1pPr>
              <a:defRPr sz="40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PAGE TITLE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23719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e Divi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erson sitting at a table&#10;&#10;Description automatically generated with medium confidence">
            <a:extLst>
              <a:ext uri="{FF2B5EF4-FFF2-40B4-BE49-F238E27FC236}">
                <a16:creationId xmlns:a16="http://schemas.microsoft.com/office/drawing/2014/main" id="{72D5255E-6B31-4541-AD12-A15D1DEDEA71}"/>
              </a:ext>
            </a:extLst>
          </p:cNvPr>
          <p:cNvPicPr>
            <a:picLocks noChangeAspect="1"/>
          </p:cNvPicPr>
          <p:nvPr userDrawn="1"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BA72F46B-D904-445E-825F-1A1604774E7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5466666"/>
            <a:ext cx="7159558" cy="950976"/>
          </a:xfrm>
          <a:custGeom>
            <a:avLst/>
            <a:gdLst>
              <a:gd name="connsiteX0" fmla="*/ 0 w 7821038"/>
              <a:gd name="connsiteY0" fmla="*/ 0 h 793990"/>
              <a:gd name="connsiteX1" fmla="*/ 3910519 w 7821038"/>
              <a:gd name="connsiteY1" fmla="*/ 0 h 793990"/>
              <a:gd name="connsiteX2" fmla="*/ 7821038 w 7821038"/>
              <a:gd name="connsiteY2" fmla="*/ 396995 h 793990"/>
              <a:gd name="connsiteX3" fmla="*/ 3910519 w 7821038"/>
              <a:gd name="connsiteY3" fmla="*/ 793990 h 793990"/>
              <a:gd name="connsiteX4" fmla="*/ 0 w 7821038"/>
              <a:gd name="connsiteY4" fmla="*/ 793990 h 793990"/>
              <a:gd name="connsiteX5" fmla="*/ 0 w 7821038"/>
              <a:gd name="connsiteY5" fmla="*/ 0 h 793990"/>
              <a:gd name="connsiteX0" fmla="*/ 0 w 5916894"/>
              <a:gd name="connsiteY0" fmla="*/ 0 h 793990"/>
              <a:gd name="connsiteX1" fmla="*/ 3910519 w 5916894"/>
              <a:gd name="connsiteY1" fmla="*/ 0 h 793990"/>
              <a:gd name="connsiteX2" fmla="*/ 5914417 w 5916894"/>
              <a:gd name="connsiteY2" fmla="*/ 396995 h 793990"/>
              <a:gd name="connsiteX3" fmla="*/ 3910519 w 5916894"/>
              <a:gd name="connsiteY3" fmla="*/ 793990 h 793990"/>
              <a:gd name="connsiteX4" fmla="*/ 0 w 5916894"/>
              <a:gd name="connsiteY4" fmla="*/ 793990 h 793990"/>
              <a:gd name="connsiteX5" fmla="*/ 0 w 5916894"/>
              <a:gd name="connsiteY5" fmla="*/ 0 h 793990"/>
              <a:gd name="connsiteX0" fmla="*/ 0 w 5916894"/>
              <a:gd name="connsiteY0" fmla="*/ 0 h 793990"/>
              <a:gd name="connsiteX1" fmla="*/ 3910519 w 5916894"/>
              <a:gd name="connsiteY1" fmla="*/ 0 h 793990"/>
              <a:gd name="connsiteX2" fmla="*/ 5914417 w 5916894"/>
              <a:gd name="connsiteY2" fmla="*/ 396995 h 793990"/>
              <a:gd name="connsiteX3" fmla="*/ 3910519 w 5916894"/>
              <a:gd name="connsiteY3" fmla="*/ 793990 h 793990"/>
              <a:gd name="connsiteX4" fmla="*/ 0 w 5916894"/>
              <a:gd name="connsiteY4" fmla="*/ 793990 h 793990"/>
              <a:gd name="connsiteX5" fmla="*/ 0 w 5916894"/>
              <a:gd name="connsiteY5" fmla="*/ 0 h 793990"/>
              <a:gd name="connsiteX0" fmla="*/ 0 w 5916894"/>
              <a:gd name="connsiteY0" fmla="*/ 0 h 793990"/>
              <a:gd name="connsiteX1" fmla="*/ 3910519 w 5916894"/>
              <a:gd name="connsiteY1" fmla="*/ 0 h 793990"/>
              <a:gd name="connsiteX2" fmla="*/ 5914417 w 5916894"/>
              <a:gd name="connsiteY2" fmla="*/ 396995 h 793990"/>
              <a:gd name="connsiteX3" fmla="*/ 3910519 w 5916894"/>
              <a:gd name="connsiteY3" fmla="*/ 793990 h 793990"/>
              <a:gd name="connsiteX4" fmla="*/ 0 w 5916894"/>
              <a:gd name="connsiteY4" fmla="*/ 793990 h 793990"/>
              <a:gd name="connsiteX5" fmla="*/ 0 w 5916894"/>
              <a:gd name="connsiteY5" fmla="*/ 0 h 793990"/>
              <a:gd name="connsiteX0" fmla="*/ 0 w 5914417"/>
              <a:gd name="connsiteY0" fmla="*/ 0 h 793990"/>
              <a:gd name="connsiteX1" fmla="*/ 3910519 w 5914417"/>
              <a:gd name="connsiteY1" fmla="*/ 0 h 793990"/>
              <a:gd name="connsiteX2" fmla="*/ 5914417 w 5914417"/>
              <a:gd name="connsiteY2" fmla="*/ 396995 h 793990"/>
              <a:gd name="connsiteX3" fmla="*/ 3910519 w 5914417"/>
              <a:gd name="connsiteY3" fmla="*/ 793990 h 793990"/>
              <a:gd name="connsiteX4" fmla="*/ 0 w 5914417"/>
              <a:gd name="connsiteY4" fmla="*/ 793990 h 793990"/>
              <a:gd name="connsiteX5" fmla="*/ 0 w 5914417"/>
              <a:gd name="connsiteY5" fmla="*/ 0 h 793990"/>
              <a:gd name="connsiteX0" fmla="*/ 0 w 4377447"/>
              <a:gd name="connsiteY0" fmla="*/ 0 h 793990"/>
              <a:gd name="connsiteX1" fmla="*/ 3910519 w 4377447"/>
              <a:gd name="connsiteY1" fmla="*/ 0 h 793990"/>
              <a:gd name="connsiteX2" fmla="*/ 4377447 w 4377447"/>
              <a:gd name="connsiteY2" fmla="*/ 455361 h 793990"/>
              <a:gd name="connsiteX3" fmla="*/ 3910519 w 4377447"/>
              <a:gd name="connsiteY3" fmla="*/ 793990 h 793990"/>
              <a:gd name="connsiteX4" fmla="*/ 0 w 4377447"/>
              <a:gd name="connsiteY4" fmla="*/ 793990 h 793990"/>
              <a:gd name="connsiteX5" fmla="*/ 0 w 4377447"/>
              <a:gd name="connsiteY5" fmla="*/ 0 h 793990"/>
              <a:gd name="connsiteX0" fmla="*/ 0 w 4377447"/>
              <a:gd name="connsiteY0" fmla="*/ 0 h 793990"/>
              <a:gd name="connsiteX1" fmla="*/ 3910519 w 4377447"/>
              <a:gd name="connsiteY1" fmla="*/ 0 h 793990"/>
              <a:gd name="connsiteX2" fmla="*/ 4377447 w 4377447"/>
              <a:gd name="connsiteY2" fmla="*/ 416450 h 793990"/>
              <a:gd name="connsiteX3" fmla="*/ 3910519 w 4377447"/>
              <a:gd name="connsiteY3" fmla="*/ 793990 h 793990"/>
              <a:gd name="connsiteX4" fmla="*/ 0 w 4377447"/>
              <a:gd name="connsiteY4" fmla="*/ 793990 h 793990"/>
              <a:gd name="connsiteX5" fmla="*/ 0 w 4377447"/>
              <a:gd name="connsiteY5" fmla="*/ 0 h 793990"/>
              <a:gd name="connsiteX0" fmla="*/ 0 w 4377447"/>
              <a:gd name="connsiteY0" fmla="*/ 9 h 793999"/>
              <a:gd name="connsiteX1" fmla="*/ 3910519 w 4377447"/>
              <a:gd name="connsiteY1" fmla="*/ 9 h 793999"/>
              <a:gd name="connsiteX2" fmla="*/ 4377447 w 4377447"/>
              <a:gd name="connsiteY2" fmla="*/ 416459 h 793999"/>
              <a:gd name="connsiteX3" fmla="*/ 3910519 w 4377447"/>
              <a:gd name="connsiteY3" fmla="*/ 793999 h 793999"/>
              <a:gd name="connsiteX4" fmla="*/ 0 w 4377447"/>
              <a:gd name="connsiteY4" fmla="*/ 793999 h 793999"/>
              <a:gd name="connsiteX5" fmla="*/ 0 w 4377447"/>
              <a:gd name="connsiteY5" fmla="*/ 9 h 793999"/>
              <a:gd name="connsiteX0" fmla="*/ 0 w 4377447"/>
              <a:gd name="connsiteY0" fmla="*/ 0 h 793990"/>
              <a:gd name="connsiteX1" fmla="*/ 3910519 w 4377447"/>
              <a:gd name="connsiteY1" fmla="*/ 0 h 793990"/>
              <a:gd name="connsiteX2" fmla="*/ 4377447 w 4377447"/>
              <a:gd name="connsiteY2" fmla="*/ 416450 h 793990"/>
              <a:gd name="connsiteX3" fmla="*/ 3910519 w 4377447"/>
              <a:gd name="connsiteY3" fmla="*/ 793990 h 793990"/>
              <a:gd name="connsiteX4" fmla="*/ 0 w 4377447"/>
              <a:gd name="connsiteY4" fmla="*/ 793990 h 793990"/>
              <a:gd name="connsiteX5" fmla="*/ 0 w 4377447"/>
              <a:gd name="connsiteY5" fmla="*/ 0 h 793990"/>
              <a:gd name="connsiteX0" fmla="*/ 0 w 4377447"/>
              <a:gd name="connsiteY0" fmla="*/ 0 h 793990"/>
              <a:gd name="connsiteX1" fmla="*/ 3910519 w 4377447"/>
              <a:gd name="connsiteY1" fmla="*/ 0 h 793990"/>
              <a:gd name="connsiteX2" fmla="*/ 4377447 w 4377447"/>
              <a:gd name="connsiteY2" fmla="*/ 377539 h 793990"/>
              <a:gd name="connsiteX3" fmla="*/ 3910519 w 4377447"/>
              <a:gd name="connsiteY3" fmla="*/ 793990 h 793990"/>
              <a:gd name="connsiteX4" fmla="*/ 0 w 4377447"/>
              <a:gd name="connsiteY4" fmla="*/ 793990 h 793990"/>
              <a:gd name="connsiteX5" fmla="*/ 0 w 4377447"/>
              <a:gd name="connsiteY5" fmla="*/ 0 h 793990"/>
              <a:gd name="connsiteX0" fmla="*/ 0 w 4377447"/>
              <a:gd name="connsiteY0" fmla="*/ 0 h 793990"/>
              <a:gd name="connsiteX1" fmla="*/ 3910519 w 4377447"/>
              <a:gd name="connsiteY1" fmla="*/ 0 h 793990"/>
              <a:gd name="connsiteX2" fmla="*/ 4377447 w 4377447"/>
              <a:gd name="connsiteY2" fmla="*/ 396994 h 793990"/>
              <a:gd name="connsiteX3" fmla="*/ 3910519 w 4377447"/>
              <a:gd name="connsiteY3" fmla="*/ 793990 h 793990"/>
              <a:gd name="connsiteX4" fmla="*/ 0 w 4377447"/>
              <a:gd name="connsiteY4" fmla="*/ 793990 h 793990"/>
              <a:gd name="connsiteX5" fmla="*/ 0 w 4377447"/>
              <a:gd name="connsiteY5" fmla="*/ 0 h 793990"/>
              <a:gd name="connsiteX0" fmla="*/ 0 w 4119950"/>
              <a:gd name="connsiteY0" fmla="*/ 0 h 793990"/>
              <a:gd name="connsiteX1" fmla="*/ 3910519 w 4119950"/>
              <a:gd name="connsiteY1" fmla="*/ 0 h 793990"/>
              <a:gd name="connsiteX2" fmla="*/ 4119950 w 4119950"/>
              <a:gd name="connsiteY2" fmla="*/ 396994 h 793990"/>
              <a:gd name="connsiteX3" fmla="*/ 3910519 w 4119950"/>
              <a:gd name="connsiteY3" fmla="*/ 793990 h 793990"/>
              <a:gd name="connsiteX4" fmla="*/ 0 w 4119950"/>
              <a:gd name="connsiteY4" fmla="*/ 793990 h 793990"/>
              <a:gd name="connsiteX5" fmla="*/ 0 w 4119950"/>
              <a:gd name="connsiteY5" fmla="*/ 0 h 793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19950" h="793990">
                <a:moveTo>
                  <a:pt x="0" y="0"/>
                </a:moveTo>
                <a:lnTo>
                  <a:pt x="3910519" y="0"/>
                </a:lnTo>
                <a:cubicBezTo>
                  <a:pt x="3891243" y="0"/>
                  <a:pt x="4119950" y="50653"/>
                  <a:pt x="4119950" y="396994"/>
                </a:cubicBezTo>
                <a:cubicBezTo>
                  <a:pt x="4119950" y="743335"/>
                  <a:pt x="3920426" y="784263"/>
                  <a:pt x="3910519" y="793990"/>
                </a:cubicBezTo>
                <a:lnTo>
                  <a:pt x="0" y="79399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alpha val="42000"/>
            </a:schemeClr>
          </a:solidFill>
        </p:spPr>
        <p:txBody>
          <a:bodyPr lIns="822960" anchor="ctr">
            <a:noAutofit/>
          </a:bodyPr>
          <a:lstStyle>
            <a:lvl1pPr>
              <a:defRPr sz="40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PAGE TITLE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77253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age Divi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sitting at a table&#10;&#10;Description automatically generated with medium confidence">
            <a:extLst>
              <a:ext uri="{FF2B5EF4-FFF2-40B4-BE49-F238E27FC236}">
                <a16:creationId xmlns:a16="http://schemas.microsoft.com/office/drawing/2014/main" id="{89E6660B-7207-4BBE-A207-77BBE9BC66C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BA72F46B-D904-445E-825F-1A1604774E7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5466666"/>
            <a:ext cx="7159558" cy="950976"/>
          </a:xfrm>
          <a:custGeom>
            <a:avLst/>
            <a:gdLst>
              <a:gd name="connsiteX0" fmla="*/ 0 w 7821038"/>
              <a:gd name="connsiteY0" fmla="*/ 0 h 793990"/>
              <a:gd name="connsiteX1" fmla="*/ 3910519 w 7821038"/>
              <a:gd name="connsiteY1" fmla="*/ 0 h 793990"/>
              <a:gd name="connsiteX2" fmla="*/ 7821038 w 7821038"/>
              <a:gd name="connsiteY2" fmla="*/ 396995 h 793990"/>
              <a:gd name="connsiteX3" fmla="*/ 3910519 w 7821038"/>
              <a:gd name="connsiteY3" fmla="*/ 793990 h 793990"/>
              <a:gd name="connsiteX4" fmla="*/ 0 w 7821038"/>
              <a:gd name="connsiteY4" fmla="*/ 793990 h 793990"/>
              <a:gd name="connsiteX5" fmla="*/ 0 w 7821038"/>
              <a:gd name="connsiteY5" fmla="*/ 0 h 793990"/>
              <a:gd name="connsiteX0" fmla="*/ 0 w 5916894"/>
              <a:gd name="connsiteY0" fmla="*/ 0 h 793990"/>
              <a:gd name="connsiteX1" fmla="*/ 3910519 w 5916894"/>
              <a:gd name="connsiteY1" fmla="*/ 0 h 793990"/>
              <a:gd name="connsiteX2" fmla="*/ 5914417 w 5916894"/>
              <a:gd name="connsiteY2" fmla="*/ 396995 h 793990"/>
              <a:gd name="connsiteX3" fmla="*/ 3910519 w 5916894"/>
              <a:gd name="connsiteY3" fmla="*/ 793990 h 793990"/>
              <a:gd name="connsiteX4" fmla="*/ 0 w 5916894"/>
              <a:gd name="connsiteY4" fmla="*/ 793990 h 793990"/>
              <a:gd name="connsiteX5" fmla="*/ 0 w 5916894"/>
              <a:gd name="connsiteY5" fmla="*/ 0 h 793990"/>
              <a:gd name="connsiteX0" fmla="*/ 0 w 5916894"/>
              <a:gd name="connsiteY0" fmla="*/ 0 h 793990"/>
              <a:gd name="connsiteX1" fmla="*/ 3910519 w 5916894"/>
              <a:gd name="connsiteY1" fmla="*/ 0 h 793990"/>
              <a:gd name="connsiteX2" fmla="*/ 5914417 w 5916894"/>
              <a:gd name="connsiteY2" fmla="*/ 396995 h 793990"/>
              <a:gd name="connsiteX3" fmla="*/ 3910519 w 5916894"/>
              <a:gd name="connsiteY3" fmla="*/ 793990 h 793990"/>
              <a:gd name="connsiteX4" fmla="*/ 0 w 5916894"/>
              <a:gd name="connsiteY4" fmla="*/ 793990 h 793990"/>
              <a:gd name="connsiteX5" fmla="*/ 0 w 5916894"/>
              <a:gd name="connsiteY5" fmla="*/ 0 h 793990"/>
              <a:gd name="connsiteX0" fmla="*/ 0 w 5916894"/>
              <a:gd name="connsiteY0" fmla="*/ 0 h 793990"/>
              <a:gd name="connsiteX1" fmla="*/ 3910519 w 5916894"/>
              <a:gd name="connsiteY1" fmla="*/ 0 h 793990"/>
              <a:gd name="connsiteX2" fmla="*/ 5914417 w 5916894"/>
              <a:gd name="connsiteY2" fmla="*/ 396995 h 793990"/>
              <a:gd name="connsiteX3" fmla="*/ 3910519 w 5916894"/>
              <a:gd name="connsiteY3" fmla="*/ 793990 h 793990"/>
              <a:gd name="connsiteX4" fmla="*/ 0 w 5916894"/>
              <a:gd name="connsiteY4" fmla="*/ 793990 h 793990"/>
              <a:gd name="connsiteX5" fmla="*/ 0 w 5916894"/>
              <a:gd name="connsiteY5" fmla="*/ 0 h 793990"/>
              <a:gd name="connsiteX0" fmla="*/ 0 w 5914417"/>
              <a:gd name="connsiteY0" fmla="*/ 0 h 793990"/>
              <a:gd name="connsiteX1" fmla="*/ 3910519 w 5914417"/>
              <a:gd name="connsiteY1" fmla="*/ 0 h 793990"/>
              <a:gd name="connsiteX2" fmla="*/ 5914417 w 5914417"/>
              <a:gd name="connsiteY2" fmla="*/ 396995 h 793990"/>
              <a:gd name="connsiteX3" fmla="*/ 3910519 w 5914417"/>
              <a:gd name="connsiteY3" fmla="*/ 793990 h 793990"/>
              <a:gd name="connsiteX4" fmla="*/ 0 w 5914417"/>
              <a:gd name="connsiteY4" fmla="*/ 793990 h 793990"/>
              <a:gd name="connsiteX5" fmla="*/ 0 w 5914417"/>
              <a:gd name="connsiteY5" fmla="*/ 0 h 793990"/>
              <a:gd name="connsiteX0" fmla="*/ 0 w 4377447"/>
              <a:gd name="connsiteY0" fmla="*/ 0 h 793990"/>
              <a:gd name="connsiteX1" fmla="*/ 3910519 w 4377447"/>
              <a:gd name="connsiteY1" fmla="*/ 0 h 793990"/>
              <a:gd name="connsiteX2" fmla="*/ 4377447 w 4377447"/>
              <a:gd name="connsiteY2" fmla="*/ 455361 h 793990"/>
              <a:gd name="connsiteX3" fmla="*/ 3910519 w 4377447"/>
              <a:gd name="connsiteY3" fmla="*/ 793990 h 793990"/>
              <a:gd name="connsiteX4" fmla="*/ 0 w 4377447"/>
              <a:gd name="connsiteY4" fmla="*/ 793990 h 793990"/>
              <a:gd name="connsiteX5" fmla="*/ 0 w 4377447"/>
              <a:gd name="connsiteY5" fmla="*/ 0 h 793990"/>
              <a:gd name="connsiteX0" fmla="*/ 0 w 4377447"/>
              <a:gd name="connsiteY0" fmla="*/ 0 h 793990"/>
              <a:gd name="connsiteX1" fmla="*/ 3910519 w 4377447"/>
              <a:gd name="connsiteY1" fmla="*/ 0 h 793990"/>
              <a:gd name="connsiteX2" fmla="*/ 4377447 w 4377447"/>
              <a:gd name="connsiteY2" fmla="*/ 416450 h 793990"/>
              <a:gd name="connsiteX3" fmla="*/ 3910519 w 4377447"/>
              <a:gd name="connsiteY3" fmla="*/ 793990 h 793990"/>
              <a:gd name="connsiteX4" fmla="*/ 0 w 4377447"/>
              <a:gd name="connsiteY4" fmla="*/ 793990 h 793990"/>
              <a:gd name="connsiteX5" fmla="*/ 0 w 4377447"/>
              <a:gd name="connsiteY5" fmla="*/ 0 h 793990"/>
              <a:gd name="connsiteX0" fmla="*/ 0 w 4377447"/>
              <a:gd name="connsiteY0" fmla="*/ 9 h 793999"/>
              <a:gd name="connsiteX1" fmla="*/ 3910519 w 4377447"/>
              <a:gd name="connsiteY1" fmla="*/ 9 h 793999"/>
              <a:gd name="connsiteX2" fmla="*/ 4377447 w 4377447"/>
              <a:gd name="connsiteY2" fmla="*/ 416459 h 793999"/>
              <a:gd name="connsiteX3" fmla="*/ 3910519 w 4377447"/>
              <a:gd name="connsiteY3" fmla="*/ 793999 h 793999"/>
              <a:gd name="connsiteX4" fmla="*/ 0 w 4377447"/>
              <a:gd name="connsiteY4" fmla="*/ 793999 h 793999"/>
              <a:gd name="connsiteX5" fmla="*/ 0 w 4377447"/>
              <a:gd name="connsiteY5" fmla="*/ 9 h 793999"/>
              <a:gd name="connsiteX0" fmla="*/ 0 w 4377447"/>
              <a:gd name="connsiteY0" fmla="*/ 0 h 793990"/>
              <a:gd name="connsiteX1" fmla="*/ 3910519 w 4377447"/>
              <a:gd name="connsiteY1" fmla="*/ 0 h 793990"/>
              <a:gd name="connsiteX2" fmla="*/ 4377447 w 4377447"/>
              <a:gd name="connsiteY2" fmla="*/ 416450 h 793990"/>
              <a:gd name="connsiteX3" fmla="*/ 3910519 w 4377447"/>
              <a:gd name="connsiteY3" fmla="*/ 793990 h 793990"/>
              <a:gd name="connsiteX4" fmla="*/ 0 w 4377447"/>
              <a:gd name="connsiteY4" fmla="*/ 793990 h 793990"/>
              <a:gd name="connsiteX5" fmla="*/ 0 w 4377447"/>
              <a:gd name="connsiteY5" fmla="*/ 0 h 793990"/>
              <a:gd name="connsiteX0" fmla="*/ 0 w 4377447"/>
              <a:gd name="connsiteY0" fmla="*/ 0 h 793990"/>
              <a:gd name="connsiteX1" fmla="*/ 3910519 w 4377447"/>
              <a:gd name="connsiteY1" fmla="*/ 0 h 793990"/>
              <a:gd name="connsiteX2" fmla="*/ 4377447 w 4377447"/>
              <a:gd name="connsiteY2" fmla="*/ 377539 h 793990"/>
              <a:gd name="connsiteX3" fmla="*/ 3910519 w 4377447"/>
              <a:gd name="connsiteY3" fmla="*/ 793990 h 793990"/>
              <a:gd name="connsiteX4" fmla="*/ 0 w 4377447"/>
              <a:gd name="connsiteY4" fmla="*/ 793990 h 793990"/>
              <a:gd name="connsiteX5" fmla="*/ 0 w 4377447"/>
              <a:gd name="connsiteY5" fmla="*/ 0 h 793990"/>
              <a:gd name="connsiteX0" fmla="*/ 0 w 4377447"/>
              <a:gd name="connsiteY0" fmla="*/ 0 h 793990"/>
              <a:gd name="connsiteX1" fmla="*/ 3910519 w 4377447"/>
              <a:gd name="connsiteY1" fmla="*/ 0 h 793990"/>
              <a:gd name="connsiteX2" fmla="*/ 4377447 w 4377447"/>
              <a:gd name="connsiteY2" fmla="*/ 396994 h 793990"/>
              <a:gd name="connsiteX3" fmla="*/ 3910519 w 4377447"/>
              <a:gd name="connsiteY3" fmla="*/ 793990 h 793990"/>
              <a:gd name="connsiteX4" fmla="*/ 0 w 4377447"/>
              <a:gd name="connsiteY4" fmla="*/ 793990 h 793990"/>
              <a:gd name="connsiteX5" fmla="*/ 0 w 4377447"/>
              <a:gd name="connsiteY5" fmla="*/ 0 h 793990"/>
              <a:gd name="connsiteX0" fmla="*/ 0 w 4119950"/>
              <a:gd name="connsiteY0" fmla="*/ 0 h 793990"/>
              <a:gd name="connsiteX1" fmla="*/ 3910519 w 4119950"/>
              <a:gd name="connsiteY1" fmla="*/ 0 h 793990"/>
              <a:gd name="connsiteX2" fmla="*/ 4119950 w 4119950"/>
              <a:gd name="connsiteY2" fmla="*/ 396994 h 793990"/>
              <a:gd name="connsiteX3" fmla="*/ 3910519 w 4119950"/>
              <a:gd name="connsiteY3" fmla="*/ 793990 h 793990"/>
              <a:gd name="connsiteX4" fmla="*/ 0 w 4119950"/>
              <a:gd name="connsiteY4" fmla="*/ 793990 h 793990"/>
              <a:gd name="connsiteX5" fmla="*/ 0 w 4119950"/>
              <a:gd name="connsiteY5" fmla="*/ 0 h 793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19950" h="793990">
                <a:moveTo>
                  <a:pt x="0" y="0"/>
                </a:moveTo>
                <a:lnTo>
                  <a:pt x="3910519" y="0"/>
                </a:lnTo>
                <a:cubicBezTo>
                  <a:pt x="3891243" y="0"/>
                  <a:pt x="4119950" y="50653"/>
                  <a:pt x="4119950" y="396994"/>
                </a:cubicBezTo>
                <a:cubicBezTo>
                  <a:pt x="4119950" y="743335"/>
                  <a:pt x="3920426" y="784263"/>
                  <a:pt x="3910519" y="793990"/>
                </a:cubicBezTo>
                <a:lnTo>
                  <a:pt x="0" y="79399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alpha val="42000"/>
            </a:schemeClr>
          </a:solidFill>
        </p:spPr>
        <p:txBody>
          <a:bodyPr lIns="822960" anchor="ctr">
            <a:noAutofit/>
          </a:bodyPr>
          <a:lstStyle>
            <a:lvl1pPr>
              <a:defRPr sz="40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PAGE TITLE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59049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age Divi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holding a card&#10;&#10;Description automatically generated with medium confidence">
            <a:extLst>
              <a:ext uri="{FF2B5EF4-FFF2-40B4-BE49-F238E27FC236}">
                <a16:creationId xmlns:a16="http://schemas.microsoft.com/office/drawing/2014/main" id="{F8B2FB88-F156-41AC-8600-5653350266A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BA72F46B-D904-445E-825F-1A1604774E7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5466666"/>
            <a:ext cx="7159558" cy="950976"/>
          </a:xfrm>
          <a:custGeom>
            <a:avLst/>
            <a:gdLst>
              <a:gd name="connsiteX0" fmla="*/ 0 w 7821038"/>
              <a:gd name="connsiteY0" fmla="*/ 0 h 793990"/>
              <a:gd name="connsiteX1" fmla="*/ 3910519 w 7821038"/>
              <a:gd name="connsiteY1" fmla="*/ 0 h 793990"/>
              <a:gd name="connsiteX2" fmla="*/ 7821038 w 7821038"/>
              <a:gd name="connsiteY2" fmla="*/ 396995 h 793990"/>
              <a:gd name="connsiteX3" fmla="*/ 3910519 w 7821038"/>
              <a:gd name="connsiteY3" fmla="*/ 793990 h 793990"/>
              <a:gd name="connsiteX4" fmla="*/ 0 w 7821038"/>
              <a:gd name="connsiteY4" fmla="*/ 793990 h 793990"/>
              <a:gd name="connsiteX5" fmla="*/ 0 w 7821038"/>
              <a:gd name="connsiteY5" fmla="*/ 0 h 793990"/>
              <a:gd name="connsiteX0" fmla="*/ 0 w 5916894"/>
              <a:gd name="connsiteY0" fmla="*/ 0 h 793990"/>
              <a:gd name="connsiteX1" fmla="*/ 3910519 w 5916894"/>
              <a:gd name="connsiteY1" fmla="*/ 0 h 793990"/>
              <a:gd name="connsiteX2" fmla="*/ 5914417 w 5916894"/>
              <a:gd name="connsiteY2" fmla="*/ 396995 h 793990"/>
              <a:gd name="connsiteX3" fmla="*/ 3910519 w 5916894"/>
              <a:gd name="connsiteY3" fmla="*/ 793990 h 793990"/>
              <a:gd name="connsiteX4" fmla="*/ 0 w 5916894"/>
              <a:gd name="connsiteY4" fmla="*/ 793990 h 793990"/>
              <a:gd name="connsiteX5" fmla="*/ 0 w 5916894"/>
              <a:gd name="connsiteY5" fmla="*/ 0 h 793990"/>
              <a:gd name="connsiteX0" fmla="*/ 0 w 5916894"/>
              <a:gd name="connsiteY0" fmla="*/ 0 h 793990"/>
              <a:gd name="connsiteX1" fmla="*/ 3910519 w 5916894"/>
              <a:gd name="connsiteY1" fmla="*/ 0 h 793990"/>
              <a:gd name="connsiteX2" fmla="*/ 5914417 w 5916894"/>
              <a:gd name="connsiteY2" fmla="*/ 396995 h 793990"/>
              <a:gd name="connsiteX3" fmla="*/ 3910519 w 5916894"/>
              <a:gd name="connsiteY3" fmla="*/ 793990 h 793990"/>
              <a:gd name="connsiteX4" fmla="*/ 0 w 5916894"/>
              <a:gd name="connsiteY4" fmla="*/ 793990 h 793990"/>
              <a:gd name="connsiteX5" fmla="*/ 0 w 5916894"/>
              <a:gd name="connsiteY5" fmla="*/ 0 h 793990"/>
              <a:gd name="connsiteX0" fmla="*/ 0 w 5916894"/>
              <a:gd name="connsiteY0" fmla="*/ 0 h 793990"/>
              <a:gd name="connsiteX1" fmla="*/ 3910519 w 5916894"/>
              <a:gd name="connsiteY1" fmla="*/ 0 h 793990"/>
              <a:gd name="connsiteX2" fmla="*/ 5914417 w 5916894"/>
              <a:gd name="connsiteY2" fmla="*/ 396995 h 793990"/>
              <a:gd name="connsiteX3" fmla="*/ 3910519 w 5916894"/>
              <a:gd name="connsiteY3" fmla="*/ 793990 h 793990"/>
              <a:gd name="connsiteX4" fmla="*/ 0 w 5916894"/>
              <a:gd name="connsiteY4" fmla="*/ 793990 h 793990"/>
              <a:gd name="connsiteX5" fmla="*/ 0 w 5916894"/>
              <a:gd name="connsiteY5" fmla="*/ 0 h 793990"/>
              <a:gd name="connsiteX0" fmla="*/ 0 w 5914417"/>
              <a:gd name="connsiteY0" fmla="*/ 0 h 793990"/>
              <a:gd name="connsiteX1" fmla="*/ 3910519 w 5914417"/>
              <a:gd name="connsiteY1" fmla="*/ 0 h 793990"/>
              <a:gd name="connsiteX2" fmla="*/ 5914417 w 5914417"/>
              <a:gd name="connsiteY2" fmla="*/ 396995 h 793990"/>
              <a:gd name="connsiteX3" fmla="*/ 3910519 w 5914417"/>
              <a:gd name="connsiteY3" fmla="*/ 793990 h 793990"/>
              <a:gd name="connsiteX4" fmla="*/ 0 w 5914417"/>
              <a:gd name="connsiteY4" fmla="*/ 793990 h 793990"/>
              <a:gd name="connsiteX5" fmla="*/ 0 w 5914417"/>
              <a:gd name="connsiteY5" fmla="*/ 0 h 793990"/>
              <a:gd name="connsiteX0" fmla="*/ 0 w 4377447"/>
              <a:gd name="connsiteY0" fmla="*/ 0 h 793990"/>
              <a:gd name="connsiteX1" fmla="*/ 3910519 w 4377447"/>
              <a:gd name="connsiteY1" fmla="*/ 0 h 793990"/>
              <a:gd name="connsiteX2" fmla="*/ 4377447 w 4377447"/>
              <a:gd name="connsiteY2" fmla="*/ 455361 h 793990"/>
              <a:gd name="connsiteX3" fmla="*/ 3910519 w 4377447"/>
              <a:gd name="connsiteY3" fmla="*/ 793990 h 793990"/>
              <a:gd name="connsiteX4" fmla="*/ 0 w 4377447"/>
              <a:gd name="connsiteY4" fmla="*/ 793990 h 793990"/>
              <a:gd name="connsiteX5" fmla="*/ 0 w 4377447"/>
              <a:gd name="connsiteY5" fmla="*/ 0 h 793990"/>
              <a:gd name="connsiteX0" fmla="*/ 0 w 4377447"/>
              <a:gd name="connsiteY0" fmla="*/ 0 h 793990"/>
              <a:gd name="connsiteX1" fmla="*/ 3910519 w 4377447"/>
              <a:gd name="connsiteY1" fmla="*/ 0 h 793990"/>
              <a:gd name="connsiteX2" fmla="*/ 4377447 w 4377447"/>
              <a:gd name="connsiteY2" fmla="*/ 416450 h 793990"/>
              <a:gd name="connsiteX3" fmla="*/ 3910519 w 4377447"/>
              <a:gd name="connsiteY3" fmla="*/ 793990 h 793990"/>
              <a:gd name="connsiteX4" fmla="*/ 0 w 4377447"/>
              <a:gd name="connsiteY4" fmla="*/ 793990 h 793990"/>
              <a:gd name="connsiteX5" fmla="*/ 0 w 4377447"/>
              <a:gd name="connsiteY5" fmla="*/ 0 h 793990"/>
              <a:gd name="connsiteX0" fmla="*/ 0 w 4377447"/>
              <a:gd name="connsiteY0" fmla="*/ 9 h 793999"/>
              <a:gd name="connsiteX1" fmla="*/ 3910519 w 4377447"/>
              <a:gd name="connsiteY1" fmla="*/ 9 h 793999"/>
              <a:gd name="connsiteX2" fmla="*/ 4377447 w 4377447"/>
              <a:gd name="connsiteY2" fmla="*/ 416459 h 793999"/>
              <a:gd name="connsiteX3" fmla="*/ 3910519 w 4377447"/>
              <a:gd name="connsiteY3" fmla="*/ 793999 h 793999"/>
              <a:gd name="connsiteX4" fmla="*/ 0 w 4377447"/>
              <a:gd name="connsiteY4" fmla="*/ 793999 h 793999"/>
              <a:gd name="connsiteX5" fmla="*/ 0 w 4377447"/>
              <a:gd name="connsiteY5" fmla="*/ 9 h 793999"/>
              <a:gd name="connsiteX0" fmla="*/ 0 w 4377447"/>
              <a:gd name="connsiteY0" fmla="*/ 0 h 793990"/>
              <a:gd name="connsiteX1" fmla="*/ 3910519 w 4377447"/>
              <a:gd name="connsiteY1" fmla="*/ 0 h 793990"/>
              <a:gd name="connsiteX2" fmla="*/ 4377447 w 4377447"/>
              <a:gd name="connsiteY2" fmla="*/ 416450 h 793990"/>
              <a:gd name="connsiteX3" fmla="*/ 3910519 w 4377447"/>
              <a:gd name="connsiteY3" fmla="*/ 793990 h 793990"/>
              <a:gd name="connsiteX4" fmla="*/ 0 w 4377447"/>
              <a:gd name="connsiteY4" fmla="*/ 793990 h 793990"/>
              <a:gd name="connsiteX5" fmla="*/ 0 w 4377447"/>
              <a:gd name="connsiteY5" fmla="*/ 0 h 793990"/>
              <a:gd name="connsiteX0" fmla="*/ 0 w 4377447"/>
              <a:gd name="connsiteY0" fmla="*/ 0 h 793990"/>
              <a:gd name="connsiteX1" fmla="*/ 3910519 w 4377447"/>
              <a:gd name="connsiteY1" fmla="*/ 0 h 793990"/>
              <a:gd name="connsiteX2" fmla="*/ 4377447 w 4377447"/>
              <a:gd name="connsiteY2" fmla="*/ 377539 h 793990"/>
              <a:gd name="connsiteX3" fmla="*/ 3910519 w 4377447"/>
              <a:gd name="connsiteY3" fmla="*/ 793990 h 793990"/>
              <a:gd name="connsiteX4" fmla="*/ 0 w 4377447"/>
              <a:gd name="connsiteY4" fmla="*/ 793990 h 793990"/>
              <a:gd name="connsiteX5" fmla="*/ 0 w 4377447"/>
              <a:gd name="connsiteY5" fmla="*/ 0 h 793990"/>
              <a:gd name="connsiteX0" fmla="*/ 0 w 4377447"/>
              <a:gd name="connsiteY0" fmla="*/ 0 h 793990"/>
              <a:gd name="connsiteX1" fmla="*/ 3910519 w 4377447"/>
              <a:gd name="connsiteY1" fmla="*/ 0 h 793990"/>
              <a:gd name="connsiteX2" fmla="*/ 4377447 w 4377447"/>
              <a:gd name="connsiteY2" fmla="*/ 396994 h 793990"/>
              <a:gd name="connsiteX3" fmla="*/ 3910519 w 4377447"/>
              <a:gd name="connsiteY3" fmla="*/ 793990 h 793990"/>
              <a:gd name="connsiteX4" fmla="*/ 0 w 4377447"/>
              <a:gd name="connsiteY4" fmla="*/ 793990 h 793990"/>
              <a:gd name="connsiteX5" fmla="*/ 0 w 4377447"/>
              <a:gd name="connsiteY5" fmla="*/ 0 h 793990"/>
              <a:gd name="connsiteX0" fmla="*/ 0 w 4119950"/>
              <a:gd name="connsiteY0" fmla="*/ 0 h 793990"/>
              <a:gd name="connsiteX1" fmla="*/ 3910519 w 4119950"/>
              <a:gd name="connsiteY1" fmla="*/ 0 h 793990"/>
              <a:gd name="connsiteX2" fmla="*/ 4119950 w 4119950"/>
              <a:gd name="connsiteY2" fmla="*/ 396994 h 793990"/>
              <a:gd name="connsiteX3" fmla="*/ 3910519 w 4119950"/>
              <a:gd name="connsiteY3" fmla="*/ 793990 h 793990"/>
              <a:gd name="connsiteX4" fmla="*/ 0 w 4119950"/>
              <a:gd name="connsiteY4" fmla="*/ 793990 h 793990"/>
              <a:gd name="connsiteX5" fmla="*/ 0 w 4119950"/>
              <a:gd name="connsiteY5" fmla="*/ 0 h 793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19950" h="793990">
                <a:moveTo>
                  <a:pt x="0" y="0"/>
                </a:moveTo>
                <a:lnTo>
                  <a:pt x="3910519" y="0"/>
                </a:lnTo>
                <a:cubicBezTo>
                  <a:pt x="3891243" y="0"/>
                  <a:pt x="4119950" y="50653"/>
                  <a:pt x="4119950" y="396994"/>
                </a:cubicBezTo>
                <a:cubicBezTo>
                  <a:pt x="4119950" y="743335"/>
                  <a:pt x="3920426" y="784263"/>
                  <a:pt x="3910519" y="793990"/>
                </a:cubicBezTo>
                <a:lnTo>
                  <a:pt x="0" y="79399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alpha val="42000"/>
            </a:schemeClr>
          </a:solidFill>
        </p:spPr>
        <p:txBody>
          <a:bodyPr lIns="822960" anchor="ctr">
            <a:noAutofit/>
          </a:bodyPr>
          <a:lstStyle>
            <a:lvl1pPr>
              <a:defRPr sz="40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PAGE TITLE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01356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age Divi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sitting at a table&#10;&#10;Description automatically generated with medium confidence">
            <a:extLst>
              <a:ext uri="{FF2B5EF4-FFF2-40B4-BE49-F238E27FC236}">
                <a16:creationId xmlns:a16="http://schemas.microsoft.com/office/drawing/2014/main" id="{A53966A6-6F89-4DAE-A43C-D30234A8A4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BA72F46B-D904-445E-825F-1A1604774E7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5466666"/>
            <a:ext cx="7159558" cy="950976"/>
          </a:xfrm>
          <a:custGeom>
            <a:avLst/>
            <a:gdLst>
              <a:gd name="connsiteX0" fmla="*/ 0 w 7821038"/>
              <a:gd name="connsiteY0" fmla="*/ 0 h 793990"/>
              <a:gd name="connsiteX1" fmla="*/ 3910519 w 7821038"/>
              <a:gd name="connsiteY1" fmla="*/ 0 h 793990"/>
              <a:gd name="connsiteX2" fmla="*/ 7821038 w 7821038"/>
              <a:gd name="connsiteY2" fmla="*/ 396995 h 793990"/>
              <a:gd name="connsiteX3" fmla="*/ 3910519 w 7821038"/>
              <a:gd name="connsiteY3" fmla="*/ 793990 h 793990"/>
              <a:gd name="connsiteX4" fmla="*/ 0 w 7821038"/>
              <a:gd name="connsiteY4" fmla="*/ 793990 h 793990"/>
              <a:gd name="connsiteX5" fmla="*/ 0 w 7821038"/>
              <a:gd name="connsiteY5" fmla="*/ 0 h 793990"/>
              <a:gd name="connsiteX0" fmla="*/ 0 w 5916894"/>
              <a:gd name="connsiteY0" fmla="*/ 0 h 793990"/>
              <a:gd name="connsiteX1" fmla="*/ 3910519 w 5916894"/>
              <a:gd name="connsiteY1" fmla="*/ 0 h 793990"/>
              <a:gd name="connsiteX2" fmla="*/ 5914417 w 5916894"/>
              <a:gd name="connsiteY2" fmla="*/ 396995 h 793990"/>
              <a:gd name="connsiteX3" fmla="*/ 3910519 w 5916894"/>
              <a:gd name="connsiteY3" fmla="*/ 793990 h 793990"/>
              <a:gd name="connsiteX4" fmla="*/ 0 w 5916894"/>
              <a:gd name="connsiteY4" fmla="*/ 793990 h 793990"/>
              <a:gd name="connsiteX5" fmla="*/ 0 w 5916894"/>
              <a:gd name="connsiteY5" fmla="*/ 0 h 793990"/>
              <a:gd name="connsiteX0" fmla="*/ 0 w 5916894"/>
              <a:gd name="connsiteY0" fmla="*/ 0 h 793990"/>
              <a:gd name="connsiteX1" fmla="*/ 3910519 w 5916894"/>
              <a:gd name="connsiteY1" fmla="*/ 0 h 793990"/>
              <a:gd name="connsiteX2" fmla="*/ 5914417 w 5916894"/>
              <a:gd name="connsiteY2" fmla="*/ 396995 h 793990"/>
              <a:gd name="connsiteX3" fmla="*/ 3910519 w 5916894"/>
              <a:gd name="connsiteY3" fmla="*/ 793990 h 793990"/>
              <a:gd name="connsiteX4" fmla="*/ 0 w 5916894"/>
              <a:gd name="connsiteY4" fmla="*/ 793990 h 793990"/>
              <a:gd name="connsiteX5" fmla="*/ 0 w 5916894"/>
              <a:gd name="connsiteY5" fmla="*/ 0 h 793990"/>
              <a:gd name="connsiteX0" fmla="*/ 0 w 5916894"/>
              <a:gd name="connsiteY0" fmla="*/ 0 h 793990"/>
              <a:gd name="connsiteX1" fmla="*/ 3910519 w 5916894"/>
              <a:gd name="connsiteY1" fmla="*/ 0 h 793990"/>
              <a:gd name="connsiteX2" fmla="*/ 5914417 w 5916894"/>
              <a:gd name="connsiteY2" fmla="*/ 396995 h 793990"/>
              <a:gd name="connsiteX3" fmla="*/ 3910519 w 5916894"/>
              <a:gd name="connsiteY3" fmla="*/ 793990 h 793990"/>
              <a:gd name="connsiteX4" fmla="*/ 0 w 5916894"/>
              <a:gd name="connsiteY4" fmla="*/ 793990 h 793990"/>
              <a:gd name="connsiteX5" fmla="*/ 0 w 5916894"/>
              <a:gd name="connsiteY5" fmla="*/ 0 h 793990"/>
              <a:gd name="connsiteX0" fmla="*/ 0 w 5914417"/>
              <a:gd name="connsiteY0" fmla="*/ 0 h 793990"/>
              <a:gd name="connsiteX1" fmla="*/ 3910519 w 5914417"/>
              <a:gd name="connsiteY1" fmla="*/ 0 h 793990"/>
              <a:gd name="connsiteX2" fmla="*/ 5914417 w 5914417"/>
              <a:gd name="connsiteY2" fmla="*/ 396995 h 793990"/>
              <a:gd name="connsiteX3" fmla="*/ 3910519 w 5914417"/>
              <a:gd name="connsiteY3" fmla="*/ 793990 h 793990"/>
              <a:gd name="connsiteX4" fmla="*/ 0 w 5914417"/>
              <a:gd name="connsiteY4" fmla="*/ 793990 h 793990"/>
              <a:gd name="connsiteX5" fmla="*/ 0 w 5914417"/>
              <a:gd name="connsiteY5" fmla="*/ 0 h 793990"/>
              <a:gd name="connsiteX0" fmla="*/ 0 w 4377447"/>
              <a:gd name="connsiteY0" fmla="*/ 0 h 793990"/>
              <a:gd name="connsiteX1" fmla="*/ 3910519 w 4377447"/>
              <a:gd name="connsiteY1" fmla="*/ 0 h 793990"/>
              <a:gd name="connsiteX2" fmla="*/ 4377447 w 4377447"/>
              <a:gd name="connsiteY2" fmla="*/ 455361 h 793990"/>
              <a:gd name="connsiteX3" fmla="*/ 3910519 w 4377447"/>
              <a:gd name="connsiteY3" fmla="*/ 793990 h 793990"/>
              <a:gd name="connsiteX4" fmla="*/ 0 w 4377447"/>
              <a:gd name="connsiteY4" fmla="*/ 793990 h 793990"/>
              <a:gd name="connsiteX5" fmla="*/ 0 w 4377447"/>
              <a:gd name="connsiteY5" fmla="*/ 0 h 793990"/>
              <a:gd name="connsiteX0" fmla="*/ 0 w 4377447"/>
              <a:gd name="connsiteY0" fmla="*/ 0 h 793990"/>
              <a:gd name="connsiteX1" fmla="*/ 3910519 w 4377447"/>
              <a:gd name="connsiteY1" fmla="*/ 0 h 793990"/>
              <a:gd name="connsiteX2" fmla="*/ 4377447 w 4377447"/>
              <a:gd name="connsiteY2" fmla="*/ 416450 h 793990"/>
              <a:gd name="connsiteX3" fmla="*/ 3910519 w 4377447"/>
              <a:gd name="connsiteY3" fmla="*/ 793990 h 793990"/>
              <a:gd name="connsiteX4" fmla="*/ 0 w 4377447"/>
              <a:gd name="connsiteY4" fmla="*/ 793990 h 793990"/>
              <a:gd name="connsiteX5" fmla="*/ 0 w 4377447"/>
              <a:gd name="connsiteY5" fmla="*/ 0 h 793990"/>
              <a:gd name="connsiteX0" fmla="*/ 0 w 4377447"/>
              <a:gd name="connsiteY0" fmla="*/ 9 h 793999"/>
              <a:gd name="connsiteX1" fmla="*/ 3910519 w 4377447"/>
              <a:gd name="connsiteY1" fmla="*/ 9 h 793999"/>
              <a:gd name="connsiteX2" fmla="*/ 4377447 w 4377447"/>
              <a:gd name="connsiteY2" fmla="*/ 416459 h 793999"/>
              <a:gd name="connsiteX3" fmla="*/ 3910519 w 4377447"/>
              <a:gd name="connsiteY3" fmla="*/ 793999 h 793999"/>
              <a:gd name="connsiteX4" fmla="*/ 0 w 4377447"/>
              <a:gd name="connsiteY4" fmla="*/ 793999 h 793999"/>
              <a:gd name="connsiteX5" fmla="*/ 0 w 4377447"/>
              <a:gd name="connsiteY5" fmla="*/ 9 h 793999"/>
              <a:gd name="connsiteX0" fmla="*/ 0 w 4377447"/>
              <a:gd name="connsiteY0" fmla="*/ 0 h 793990"/>
              <a:gd name="connsiteX1" fmla="*/ 3910519 w 4377447"/>
              <a:gd name="connsiteY1" fmla="*/ 0 h 793990"/>
              <a:gd name="connsiteX2" fmla="*/ 4377447 w 4377447"/>
              <a:gd name="connsiteY2" fmla="*/ 416450 h 793990"/>
              <a:gd name="connsiteX3" fmla="*/ 3910519 w 4377447"/>
              <a:gd name="connsiteY3" fmla="*/ 793990 h 793990"/>
              <a:gd name="connsiteX4" fmla="*/ 0 w 4377447"/>
              <a:gd name="connsiteY4" fmla="*/ 793990 h 793990"/>
              <a:gd name="connsiteX5" fmla="*/ 0 w 4377447"/>
              <a:gd name="connsiteY5" fmla="*/ 0 h 793990"/>
              <a:gd name="connsiteX0" fmla="*/ 0 w 4377447"/>
              <a:gd name="connsiteY0" fmla="*/ 0 h 793990"/>
              <a:gd name="connsiteX1" fmla="*/ 3910519 w 4377447"/>
              <a:gd name="connsiteY1" fmla="*/ 0 h 793990"/>
              <a:gd name="connsiteX2" fmla="*/ 4377447 w 4377447"/>
              <a:gd name="connsiteY2" fmla="*/ 377539 h 793990"/>
              <a:gd name="connsiteX3" fmla="*/ 3910519 w 4377447"/>
              <a:gd name="connsiteY3" fmla="*/ 793990 h 793990"/>
              <a:gd name="connsiteX4" fmla="*/ 0 w 4377447"/>
              <a:gd name="connsiteY4" fmla="*/ 793990 h 793990"/>
              <a:gd name="connsiteX5" fmla="*/ 0 w 4377447"/>
              <a:gd name="connsiteY5" fmla="*/ 0 h 793990"/>
              <a:gd name="connsiteX0" fmla="*/ 0 w 4377447"/>
              <a:gd name="connsiteY0" fmla="*/ 0 h 793990"/>
              <a:gd name="connsiteX1" fmla="*/ 3910519 w 4377447"/>
              <a:gd name="connsiteY1" fmla="*/ 0 h 793990"/>
              <a:gd name="connsiteX2" fmla="*/ 4377447 w 4377447"/>
              <a:gd name="connsiteY2" fmla="*/ 396994 h 793990"/>
              <a:gd name="connsiteX3" fmla="*/ 3910519 w 4377447"/>
              <a:gd name="connsiteY3" fmla="*/ 793990 h 793990"/>
              <a:gd name="connsiteX4" fmla="*/ 0 w 4377447"/>
              <a:gd name="connsiteY4" fmla="*/ 793990 h 793990"/>
              <a:gd name="connsiteX5" fmla="*/ 0 w 4377447"/>
              <a:gd name="connsiteY5" fmla="*/ 0 h 793990"/>
              <a:gd name="connsiteX0" fmla="*/ 0 w 4119950"/>
              <a:gd name="connsiteY0" fmla="*/ 0 h 793990"/>
              <a:gd name="connsiteX1" fmla="*/ 3910519 w 4119950"/>
              <a:gd name="connsiteY1" fmla="*/ 0 h 793990"/>
              <a:gd name="connsiteX2" fmla="*/ 4119950 w 4119950"/>
              <a:gd name="connsiteY2" fmla="*/ 396994 h 793990"/>
              <a:gd name="connsiteX3" fmla="*/ 3910519 w 4119950"/>
              <a:gd name="connsiteY3" fmla="*/ 793990 h 793990"/>
              <a:gd name="connsiteX4" fmla="*/ 0 w 4119950"/>
              <a:gd name="connsiteY4" fmla="*/ 793990 h 793990"/>
              <a:gd name="connsiteX5" fmla="*/ 0 w 4119950"/>
              <a:gd name="connsiteY5" fmla="*/ 0 h 793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19950" h="793990">
                <a:moveTo>
                  <a:pt x="0" y="0"/>
                </a:moveTo>
                <a:lnTo>
                  <a:pt x="3910519" y="0"/>
                </a:lnTo>
                <a:cubicBezTo>
                  <a:pt x="3891243" y="0"/>
                  <a:pt x="4119950" y="50653"/>
                  <a:pt x="4119950" y="396994"/>
                </a:cubicBezTo>
                <a:cubicBezTo>
                  <a:pt x="4119950" y="743335"/>
                  <a:pt x="3920426" y="784263"/>
                  <a:pt x="3910519" y="793990"/>
                </a:cubicBezTo>
                <a:lnTo>
                  <a:pt x="0" y="79399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alpha val="42000"/>
            </a:schemeClr>
          </a:solidFill>
        </p:spPr>
        <p:txBody>
          <a:bodyPr lIns="822960" anchor="ctr">
            <a:noAutofit/>
          </a:bodyPr>
          <a:lstStyle>
            <a:lvl1pPr>
              <a:defRPr sz="40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PAGE TITLE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72369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Background pattern&#10;&#10;Description automatically generated">
            <a:extLst>
              <a:ext uri="{FF2B5EF4-FFF2-40B4-BE49-F238E27FC236}">
                <a16:creationId xmlns:a16="http://schemas.microsoft.com/office/drawing/2014/main" id="{D5254642-02C0-4B47-9BE2-708E4193BD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685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D74B6DB-9F15-4198-9B2F-5D69332D86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 flipH="1">
            <a:off x="4722312" y="311708"/>
            <a:ext cx="7469688" cy="952888"/>
          </a:xfrm>
          <a:custGeom>
            <a:avLst/>
            <a:gdLst>
              <a:gd name="connsiteX0" fmla="*/ 0 w 7943740"/>
              <a:gd name="connsiteY0" fmla="*/ 0 h 1022502"/>
              <a:gd name="connsiteX1" fmla="*/ 3971870 w 7943740"/>
              <a:gd name="connsiteY1" fmla="*/ 0 h 1022502"/>
              <a:gd name="connsiteX2" fmla="*/ 7943740 w 7943740"/>
              <a:gd name="connsiteY2" fmla="*/ 511251 h 1022502"/>
              <a:gd name="connsiteX3" fmla="*/ 3971870 w 7943740"/>
              <a:gd name="connsiteY3" fmla="*/ 1022502 h 1022502"/>
              <a:gd name="connsiteX4" fmla="*/ 0 w 7943740"/>
              <a:gd name="connsiteY4" fmla="*/ 1022502 h 1022502"/>
              <a:gd name="connsiteX5" fmla="*/ 0 w 7943740"/>
              <a:gd name="connsiteY5" fmla="*/ 0 h 1022502"/>
              <a:gd name="connsiteX0" fmla="*/ 0 w 8529284"/>
              <a:gd name="connsiteY0" fmla="*/ 0 h 1022502"/>
              <a:gd name="connsiteX1" fmla="*/ 3971870 w 8529284"/>
              <a:gd name="connsiteY1" fmla="*/ 0 h 1022502"/>
              <a:gd name="connsiteX2" fmla="*/ 7943740 w 8529284"/>
              <a:gd name="connsiteY2" fmla="*/ 511251 h 1022502"/>
              <a:gd name="connsiteX3" fmla="*/ 7080830 w 8529284"/>
              <a:gd name="connsiteY3" fmla="*/ 992022 h 1022502"/>
              <a:gd name="connsiteX4" fmla="*/ 0 w 8529284"/>
              <a:gd name="connsiteY4" fmla="*/ 1022502 h 1022502"/>
              <a:gd name="connsiteX5" fmla="*/ 0 w 8529284"/>
              <a:gd name="connsiteY5" fmla="*/ 0 h 1022502"/>
              <a:gd name="connsiteX0" fmla="*/ 0 w 8349592"/>
              <a:gd name="connsiteY0" fmla="*/ 15240 h 1037742"/>
              <a:gd name="connsiteX1" fmla="*/ 6974150 w 8349592"/>
              <a:gd name="connsiteY1" fmla="*/ 0 h 1037742"/>
              <a:gd name="connsiteX2" fmla="*/ 7943740 w 8349592"/>
              <a:gd name="connsiteY2" fmla="*/ 526491 h 1037742"/>
              <a:gd name="connsiteX3" fmla="*/ 7080830 w 8349592"/>
              <a:gd name="connsiteY3" fmla="*/ 1007262 h 1037742"/>
              <a:gd name="connsiteX4" fmla="*/ 0 w 8349592"/>
              <a:gd name="connsiteY4" fmla="*/ 1037742 h 1037742"/>
              <a:gd name="connsiteX5" fmla="*/ 0 w 8349592"/>
              <a:gd name="connsiteY5" fmla="*/ 15240 h 1037742"/>
              <a:gd name="connsiteX0" fmla="*/ 0 w 9287194"/>
              <a:gd name="connsiteY0" fmla="*/ 15240 h 1037742"/>
              <a:gd name="connsiteX1" fmla="*/ 6974150 w 9287194"/>
              <a:gd name="connsiteY1" fmla="*/ 0 h 1037742"/>
              <a:gd name="connsiteX2" fmla="*/ 9284860 w 9287194"/>
              <a:gd name="connsiteY2" fmla="*/ 480771 h 1037742"/>
              <a:gd name="connsiteX3" fmla="*/ 7080830 w 9287194"/>
              <a:gd name="connsiteY3" fmla="*/ 1007262 h 1037742"/>
              <a:gd name="connsiteX4" fmla="*/ 0 w 9287194"/>
              <a:gd name="connsiteY4" fmla="*/ 1037742 h 1037742"/>
              <a:gd name="connsiteX5" fmla="*/ 0 w 9287194"/>
              <a:gd name="connsiteY5" fmla="*/ 15240 h 1037742"/>
              <a:gd name="connsiteX0" fmla="*/ 0 w 9284902"/>
              <a:gd name="connsiteY0" fmla="*/ 15240 h 1037742"/>
              <a:gd name="connsiteX1" fmla="*/ 6974150 w 9284902"/>
              <a:gd name="connsiteY1" fmla="*/ 0 h 1037742"/>
              <a:gd name="connsiteX2" fmla="*/ 9284860 w 9284902"/>
              <a:gd name="connsiteY2" fmla="*/ 480771 h 1037742"/>
              <a:gd name="connsiteX3" fmla="*/ 6989390 w 9284902"/>
              <a:gd name="connsiteY3" fmla="*/ 1007262 h 1037742"/>
              <a:gd name="connsiteX4" fmla="*/ 0 w 9284902"/>
              <a:gd name="connsiteY4" fmla="*/ 1037742 h 1037742"/>
              <a:gd name="connsiteX5" fmla="*/ 0 w 9284902"/>
              <a:gd name="connsiteY5" fmla="*/ 15240 h 1037742"/>
              <a:gd name="connsiteX0" fmla="*/ 0 w 9284902"/>
              <a:gd name="connsiteY0" fmla="*/ 15240 h 1037742"/>
              <a:gd name="connsiteX1" fmla="*/ 6974150 w 9284902"/>
              <a:gd name="connsiteY1" fmla="*/ 0 h 1037742"/>
              <a:gd name="connsiteX2" fmla="*/ 9284860 w 9284902"/>
              <a:gd name="connsiteY2" fmla="*/ 480771 h 1037742"/>
              <a:gd name="connsiteX3" fmla="*/ 6989390 w 9284902"/>
              <a:gd name="connsiteY3" fmla="*/ 1007262 h 1037742"/>
              <a:gd name="connsiteX4" fmla="*/ 0 w 9284902"/>
              <a:gd name="connsiteY4" fmla="*/ 1037742 h 1037742"/>
              <a:gd name="connsiteX5" fmla="*/ 0 w 9284902"/>
              <a:gd name="connsiteY5" fmla="*/ 15240 h 1037742"/>
              <a:gd name="connsiteX0" fmla="*/ 0 w 9284862"/>
              <a:gd name="connsiteY0" fmla="*/ 15240 h 1037742"/>
              <a:gd name="connsiteX1" fmla="*/ 6974150 w 9284862"/>
              <a:gd name="connsiteY1" fmla="*/ 0 h 1037742"/>
              <a:gd name="connsiteX2" fmla="*/ 9284860 w 9284862"/>
              <a:gd name="connsiteY2" fmla="*/ 480771 h 1037742"/>
              <a:gd name="connsiteX3" fmla="*/ 6989390 w 9284862"/>
              <a:gd name="connsiteY3" fmla="*/ 1007262 h 1037742"/>
              <a:gd name="connsiteX4" fmla="*/ 0 w 9284862"/>
              <a:gd name="connsiteY4" fmla="*/ 1037742 h 1037742"/>
              <a:gd name="connsiteX5" fmla="*/ 0 w 9284862"/>
              <a:gd name="connsiteY5" fmla="*/ 15240 h 1037742"/>
              <a:gd name="connsiteX0" fmla="*/ 0 w 9284862"/>
              <a:gd name="connsiteY0" fmla="*/ 15752 h 1038254"/>
              <a:gd name="connsiteX1" fmla="*/ 6974150 w 9284862"/>
              <a:gd name="connsiteY1" fmla="*/ 512 h 1038254"/>
              <a:gd name="connsiteX2" fmla="*/ 9284860 w 9284862"/>
              <a:gd name="connsiteY2" fmla="*/ 481283 h 1038254"/>
              <a:gd name="connsiteX3" fmla="*/ 6989390 w 9284862"/>
              <a:gd name="connsiteY3" fmla="*/ 1007774 h 1038254"/>
              <a:gd name="connsiteX4" fmla="*/ 0 w 9284862"/>
              <a:gd name="connsiteY4" fmla="*/ 1038254 h 1038254"/>
              <a:gd name="connsiteX5" fmla="*/ 0 w 9284862"/>
              <a:gd name="connsiteY5" fmla="*/ 15752 h 1038254"/>
              <a:gd name="connsiteX0" fmla="*/ 0 w 7501789"/>
              <a:gd name="connsiteY0" fmla="*/ 15731 h 1038233"/>
              <a:gd name="connsiteX1" fmla="*/ 6974150 w 7501789"/>
              <a:gd name="connsiteY1" fmla="*/ 491 h 1038233"/>
              <a:gd name="connsiteX2" fmla="*/ 7501780 w 7501789"/>
              <a:gd name="connsiteY2" fmla="*/ 496502 h 1038233"/>
              <a:gd name="connsiteX3" fmla="*/ 6989390 w 7501789"/>
              <a:gd name="connsiteY3" fmla="*/ 1007753 h 1038233"/>
              <a:gd name="connsiteX4" fmla="*/ 0 w 7501789"/>
              <a:gd name="connsiteY4" fmla="*/ 1038233 h 1038233"/>
              <a:gd name="connsiteX5" fmla="*/ 0 w 7501789"/>
              <a:gd name="connsiteY5" fmla="*/ 15731 h 1038233"/>
              <a:gd name="connsiteX0" fmla="*/ 0 w 7501789"/>
              <a:gd name="connsiteY0" fmla="*/ 25667 h 1048169"/>
              <a:gd name="connsiteX1" fmla="*/ 6974150 w 7501789"/>
              <a:gd name="connsiteY1" fmla="*/ 10427 h 1048169"/>
              <a:gd name="connsiteX2" fmla="*/ 7501780 w 7501789"/>
              <a:gd name="connsiteY2" fmla="*/ 506438 h 1048169"/>
              <a:gd name="connsiteX3" fmla="*/ 6989390 w 7501789"/>
              <a:gd name="connsiteY3" fmla="*/ 1017689 h 1048169"/>
              <a:gd name="connsiteX4" fmla="*/ 0 w 7501789"/>
              <a:gd name="connsiteY4" fmla="*/ 1048169 h 1048169"/>
              <a:gd name="connsiteX5" fmla="*/ 0 w 7501789"/>
              <a:gd name="connsiteY5" fmla="*/ 25667 h 1048169"/>
              <a:gd name="connsiteX0" fmla="*/ 0 w 7547508"/>
              <a:gd name="connsiteY0" fmla="*/ 25667 h 1048169"/>
              <a:gd name="connsiteX1" fmla="*/ 6974150 w 7547508"/>
              <a:gd name="connsiteY1" fmla="*/ 10427 h 1048169"/>
              <a:gd name="connsiteX2" fmla="*/ 7547500 w 7547508"/>
              <a:gd name="connsiteY2" fmla="*/ 506438 h 1048169"/>
              <a:gd name="connsiteX3" fmla="*/ 6989390 w 7547508"/>
              <a:gd name="connsiteY3" fmla="*/ 1017689 h 1048169"/>
              <a:gd name="connsiteX4" fmla="*/ 0 w 7547508"/>
              <a:gd name="connsiteY4" fmla="*/ 1048169 h 1048169"/>
              <a:gd name="connsiteX5" fmla="*/ 0 w 7547508"/>
              <a:gd name="connsiteY5" fmla="*/ 25667 h 1048169"/>
              <a:gd name="connsiteX0" fmla="*/ 0 w 7547508"/>
              <a:gd name="connsiteY0" fmla="*/ 20882 h 1043384"/>
              <a:gd name="connsiteX1" fmla="*/ 6974150 w 7547508"/>
              <a:gd name="connsiteY1" fmla="*/ 5642 h 1043384"/>
              <a:gd name="connsiteX2" fmla="*/ 7547500 w 7547508"/>
              <a:gd name="connsiteY2" fmla="*/ 501653 h 1043384"/>
              <a:gd name="connsiteX3" fmla="*/ 6989390 w 7547508"/>
              <a:gd name="connsiteY3" fmla="*/ 1012904 h 1043384"/>
              <a:gd name="connsiteX4" fmla="*/ 0 w 7547508"/>
              <a:gd name="connsiteY4" fmla="*/ 1043384 h 1043384"/>
              <a:gd name="connsiteX5" fmla="*/ 0 w 7547508"/>
              <a:gd name="connsiteY5" fmla="*/ 20882 h 1043384"/>
              <a:gd name="connsiteX0" fmla="*/ 0 w 7547508"/>
              <a:gd name="connsiteY0" fmla="*/ 6015 h 1028517"/>
              <a:gd name="connsiteX1" fmla="*/ 6974150 w 7547508"/>
              <a:gd name="connsiteY1" fmla="*/ 503 h 1028517"/>
              <a:gd name="connsiteX2" fmla="*/ 7547500 w 7547508"/>
              <a:gd name="connsiteY2" fmla="*/ 486786 h 1028517"/>
              <a:gd name="connsiteX3" fmla="*/ 6989390 w 7547508"/>
              <a:gd name="connsiteY3" fmla="*/ 998037 h 1028517"/>
              <a:gd name="connsiteX4" fmla="*/ 0 w 7547508"/>
              <a:gd name="connsiteY4" fmla="*/ 1028517 h 1028517"/>
              <a:gd name="connsiteX5" fmla="*/ 0 w 7547508"/>
              <a:gd name="connsiteY5" fmla="*/ 6015 h 1028517"/>
              <a:gd name="connsiteX0" fmla="*/ 0 w 7547508"/>
              <a:gd name="connsiteY0" fmla="*/ 6854 h 1029356"/>
              <a:gd name="connsiteX1" fmla="*/ 6974150 w 7547508"/>
              <a:gd name="connsiteY1" fmla="*/ 1342 h 1029356"/>
              <a:gd name="connsiteX2" fmla="*/ 7547500 w 7547508"/>
              <a:gd name="connsiteY2" fmla="*/ 487625 h 1029356"/>
              <a:gd name="connsiteX3" fmla="*/ 6989390 w 7547508"/>
              <a:gd name="connsiteY3" fmla="*/ 998876 h 1029356"/>
              <a:gd name="connsiteX4" fmla="*/ 0 w 7547508"/>
              <a:gd name="connsiteY4" fmla="*/ 1029356 h 1029356"/>
              <a:gd name="connsiteX5" fmla="*/ 0 w 7547508"/>
              <a:gd name="connsiteY5" fmla="*/ 6854 h 1029356"/>
              <a:gd name="connsiteX0" fmla="*/ 0 w 7547508"/>
              <a:gd name="connsiteY0" fmla="*/ 7726 h 1030228"/>
              <a:gd name="connsiteX1" fmla="*/ 6974150 w 7547508"/>
              <a:gd name="connsiteY1" fmla="*/ 2214 h 1030228"/>
              <a:gd name="connsiteX2" fmla="*/ 7547500 w 7547508"/>
              <a:gd name="connsiteY2" fmla="*/ 488497 h 1030228"/>
              <a:gd name="connsiteX3" fmla="*/ 6989390 w 7547508"/>
              <a:gd name="connsiteY3" fmla="*/ 999748 h 1030228"/>
              <a:gd name="connsiteX4" fmla="*/ 0 w 7547508"/>
              <a:gd name="connsiteY4" fmla="*/ 1030228 h 1030228"/>
              <a:gd name="connsiteX5" fmla="*/ 0 w 7547508"/>
              <a:gd name="connsiteY5" fmla="*/ 7726 h 1030228"/>
              <a:gd name="connsiteX0" fmla="*/ 0 w 7547508"/>
              <a:gd name="connsiteY0" fmla="*/ 10648 h 1033150"/>
              <a:gd name="connsiteX1" fmla="*/ 6974150 w 7547508"/>
              <a:gd name="connsiteY1" fmla="*/ 5136 h 1033150"/>
              <a:gd name="connsiteX2" fmla="*/ 7547500 w 7547508"/>
              <a:gd name="connsiteY2" fmla="*/ 491419 h 1033150"/>
              <a:gd name="connsiteX3" fmla="*/ 6989390 w 7547508"/>
              <a:gd name="connsiteY3" fmla="*/ 1002670 h 1033150"/>
              <a:gd name="connsiteX4" fmla="*/ 0 w 7547508"/>
              <a:gd name="connsiteY4" fmla="*/ 1033150 h 1033150"/>
              <a:gd name="connsiteX5" fmla="*/ 0 w 7547508"/>
              <a:gd name="connsiteY5" fmla="*/ 10648 h 1033150"/>
              <a:gd name="connsiteX0" fmla="*/ 0 w 7547508"/>
              <a:gd name="connsiteY0" fmla="*/ 6020 h 1028522"/>
              <a:gd name="connsiteX1" fmla="*/ 6974150 w 7547508"/>
              <a:gd name="connsiteY1" fmla="*/ 508 h 1028522"/>
              <a:gd name="connsiteX2" fmla="*/ 7547500 w 7547508"/>
              <a:gd name="connsiteY2" fmla="*/ 486791 h 1028522"/>
              <a:gd name="connsiteX3" fmla="*/ 6989390 w 7547508"/>
              <a:gd name="connsiteY3" fmla="*/ 1017497 h 1028522"/>
              <a:gd name="connsiteX4" fmla="*/ 0 w 7547508"/>
              <a:gd name="connsiteY4" fmla="*/ 1028522 h 1028522"/>
              <a:gd name="connsiteX5" fmla="*/ 0 w 7547508"/>
              <a:gd name="connsiteY5" fmla="*/ 6020 h 1028522"/>
              <a:gd name="connsiteX0" fmla="*/ 0 w 7547508"/>
              <a:gd name="connsiteY0" fmla="*/ 6015 h 1028517"/>
              <a:gd name="connsiteX1" fmla="*/ 6974150 w 7547508"/>
              <a:gd name="connsiteY1" fmla="*/ 503 h 1028517"/>
              <a:gd name="connsiteX2" fmla="*/ 7547500 w 7547508"/>
              <a:gd name="connsiteY2" fmla="*/ 486786 h 1028517"/>
              <a:gd name="connsiteX3" fmla="*/ 6989390 w 7547508"/>
              <a:gd name="connsiteY3" fmla="*/ 998037 h 1028517"/>
              <a:gd name="connsiteX4" fmla="*/ 0 w 7547508"/>
              <a:gd name="connsiteY4" fmla="*/ 1028517 h 1028517"/>
              <a:gd name="connsiteX5" fmla="*/ 0 w 7547508"/>
              <a:gd name="connsiteY5" fmla="*/ 6015 h 1028517"/>
              <a:gd name="connsiteX0" fmla="*/ 0 w 7547508"/>
              <a:gd name="connsiteY0" fmla="*/ 6026 h 1046686"/>
              <a:gd name="connsiteX1" fmla="*/ 6974150 w 7547508"/>
              <a:gd name="connsiteY1" fmla="*/ 514 h 1046686"/>
              <a:gd name="connsiteX2" fmla="*/ 7547500 w 7547508"/>
              <a:gd name="connsiteY2" fmla="*/ 486797 h 1046686"/>
              <a:gd name="connsiteX3" fmla="*/ 6989390 w 7547508"/>
              <a:gd name="connsiteY3" fmla="*/ 1046686 h 1046686"/>
              <a:gd name="connsiteX4" fmla="*/ 0 w 7547508"/>
              <a:gd name="connsiteY4" fmla="*/ 1028528 h 1046686"/>
              <a:gd name="connsiteX5" fmla="*/ 0 w 7547508"/>
              <a:gd name="connsiteY5" fmla="*/ 6026 h 1046686"/>
              <a:gd name="connsiteX0" fmla="*/ 0 w 7547508"/>
              <a:gd name="connsiteY0" fmla="*/ 6024 h 1036957"/>
              <a:gd name="connsiteX1" fmla="*/ 6974150 w 7547508"/>
              <a:gd name="connsiteY1" fmla="*/ 512 h 1036957"/>
              <a:gd name="connsiteX2" fmla="*/ 7547500 w 7547508"/>
              <a:gd name="connsiteY2" fmla="*/ 486795 h 1036957"/>
              <a:gd name="connsiteX3" fmla="*/ 6989390 w 7547508"/>
              <a:gd name="connsiteY3" fmla="*/ 1036957 h 1036957"/>
              <a:gd name="connsiteX4" fmla="*/ 0 w 7547508"/>
              <a:gd name="connsiteY4" fmla="*/ 1028526 h 1036957"/>
              <a:gd name="connsiteX5" fmla="*/ 0 w 7547508"/>
              <a:gd name="connsiteY5" fmla="*/ 6024 h 1036957"/>
              <a:gd name="connsiteX0" fmla="*/ 0 w 7547508"/>
              <a:gd name="connsiteY0" fmla="*/ 6010 h 1036943"/>
              <a:gd name="connsiteX1" fmla="*/ 6974150 w 7547508"/>
              <a:gd name="connsiteY1" fmla="*/ 498 h 1036943"/>
              <a:gd name="connsiteX2" fmla="*/ 7547500 w 7547508"/>
              <a:gd name="connsiteY2" fmla="*/ 496509 h 1036943"/>
              <a:gd name="connsiteX3" fmla="*/ 6989390 w 7547508"/>
              <a:gd name="connsiteY3" fmla="*/ 1036943 h 1036943"/>
              <a:gd name="connsiteX4" fmla="*/ 0 w 7547508"/>
              <a:gd name="connsiteY4" fmla="*/ 1028512 h 1036943"/>
              <a:gd name="connsiteX5" fmla="*/ 0 w 7547508"/>
              <a:gd name="connsiteY5" fmla="*/ 6010 h 1036943"/>
              <a:gd name="connsiteX0" fmla="*/ 0 w 7547508"/>
              <a:gd name="connsiteY0" fmla="*/ 6665 h 1037598"/>
              <a:gd name="connsiteX1" fmla="*/ 6974150 w 7547508"/>
              <a:gd name="connsiteY1" fmla="*/ 1153 h 1037598"/>
              <a:gd name="connsiteX2" fmla="*/ 7547500 w 7547508"/>
              <a:gd name="connsiteY2" fmla="*/ 497164 h 1037598"/>
              <a:gd name="connsiteX3" fmla="*/ 6989390 w 7547508"/>
              <a:gd name="connsiteY3" fmla="*/ 1037598 h 1037598"/>
              <a:gd name="connsiteX4" fmla="*/ 0 w 7547508"/>
              <a:gd name="connsiteY4" fmla="*/ 1029167 h 1037598"/>
              <a:gd name="connsiteX5" fmla="*/ 0 w 7547508"/>
              <a:gd name="connsiteY5" fmla="*/ 6665 h 1037598"/>
              <a:gd name="connsiteX0" fmla="*/ 0 w 7547508"/>
              <a:gd name="connsiteY0" fmla="*/ 7148 h 1038081"/>
              <a:gd name="connsiteX1" fmla="*/ 6974150 w 7547508"/>
              <a:gd name="connsiteY1" fmla="*/ 1636 h 1038081"/>
              <a:gd name="connsiteX2" fmla="*/ 7547500 w 7547508"/>
              <a:gd name="connsiteY2" fmla="*/ 497647 h 1038081"/>
              <a:gd name="connsiteX3" fmla="*/ 6989390 w 7547508"/>
              <a:gd name="connsiteY3" fmla="*/ 1038081 h 1038081"/>
              <a:gd name="connsiteX4" fmla="*/ 0 w 7547508"/>
              <a:gd name="connsiteY4" fmla="*/ 1029650 h 1038081"/>
              <a:gd name="connsiteX5" fmla="*/ 0 w 7547508"/>
              <a:gd name="connsiteY5" fmla="*/ 7148 h 1038081"/>
              <a:gd name="connsiteX0" fmla="*/ 0 w 7547508"/>
              <a:gd name="connsiteY0" fmla="*/ 8454 h 1039387"/>
              <a:gd name="connsiteX1" fmla="*/ 6974150 w 7547508"/>
              <a:gd name="connsiteY1" fmla="*/ 2942 h 1039387"/>
              <a:gd name="connsiteX2" fmla="*/ 7547500 w 7547508"/>
              <a:gd name="connsiteY2" fmla="*/ 498953 h 1039387"/>
              <a:gd name="connsiteX3" fmla="*/ 6989390 w 7547508"/>
              <a:gd name="connsiteY3" fmla="*/ 1039387 h 1039387"/>
              <a:gd name="connsiteX4" fmla="*/ 0 w 7547508"/>
              <a:gd name="connsiteY4" fmla="*/ 1030956 h 1039387"/>
              <a:gd name="connsiteX5" fmla="*/ 0 w 7547508"/>
              <a:gd name="connsiteY5" fmla="*/ 8454 h 1039387"/>
              <a:gd name="connsiteX0" fmla="*/ 0 w 7469688"/>
              <a:gd name="connsiteY0" fmla="*/ 8454 h 1039387"/>
              <a:gd name="connsiteX1" fmla="*/ 6974150 w 7469688"/>
              <a:gd name="connsiteY1" fmla="*/ 2942 h 1039387"/>
              <a:gd name="connsiteX2" fmla="*/ 7469679 w 7469688"/>
              <a:gd name="connsiteY2" fmla="*/ 498953 h 1039387"/>
              <a:gd name="connsiteX3" fmla="*/ 6989390 w 7469688"/>
              <a:gd name="connsiteY3" fmla="*/ 1039387 h 1039387"/>
              <a:gd name="connsiteX4" fmla="*/ 0 w 7469688"/>
              <a:gd name="connsiteY4" fmla="*/ 1030956 h 1039387"/>
              <a:gd name="connsiteX5" fmla="*/ 0 w 7469688"/>
              <a:gd name="connsiteY5" fmla="*/ 8454 h 1039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69688" h="1039387">
                <a:moveTo>
                  <a:pt x="0" y="8454"/>
                </a:moveTo>
                <a:lnTo>
                  <a:pt x="6974150" y="2942"/>
                </a:lnTo>
                <a:cubicBezTo>
                  <a:pt x="6988433" y="-12298"/>
                  <a:pt x="7467139" y="14926"/>
                  <a:pt x="7469679" y="498953"/>
                </a:cubicBezTo>
                <a:cubicBezTo>
                  <a:pt x="7472219" y="982980"/>
                  <a:pt x="6988433" y="1024147"/>
                  <a:pt x="6989390" y="1039387"/>
                </a:cubicBezTo>
                <a:lnTo>
                  <a:pt x="0" y="1030956"/>
                </a:lnTo>
                <a:lnTo>
                  <a:pt x="0" y="8454"/>
                </a:lnTo>
                <a:close/>
              </a:path>
            </a:pathLst>
          </a:custGeom>
          <a:solidFill>
            <a:srgbClr val="898896"/>
          </a:solidFill>
        </p:spPr>
        <p:txBody>
          <a:bodyPr lIns="365760">
            <a:noAutofit/>
          </a:bodyPr>
          <a:lstStyle>
            <a:lvl1pPr>
              <a:defRPr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PAGE TITLE</a:t>
            </a:r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68AA47A5-FB7E-4340-B472-2F80714207F8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5171440" y="1255691"/>
            <a:ext cx="7020560" cy="501989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rgbClr val="13122E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D3B8D422-6A43-4CF0-BFF9-1B1808D02A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09880" y="634619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5BEB8F-302C-4834-8A35-95CA904A02C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74476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FD3AE7-FBB8-4034-AE36-6BED3EFC2B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endParaRPr lang="en-GB" sz="140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F79AC6-6866-45A8-A5AA-494D7FAA116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4CC0BC-6831-49E8-941F-16B2247576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 dirty="0"/>
              <a:t>Copyright © 2022 </a:t>
            </a:r>
            <a:r>
              <a:rPr lang="en-GB" dirty="0" err="1"/>
              <a:t>RealTime</a:t>
            </a:r>
            <a:r>
              <a:rPr lang="en-GB" dirty="0"/>
              <a:t> SIA.  All rights reserved.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83168A-170C-4307-8859-E005AAB1F4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5BEB8F-302C-4834-8A35-95CA904A02C8}" type="slidenum">
              <a:rPr lang="en-GB" smtClean="0"/>
              <a:t>‹#›</a:t>
            </a:fld>
            <a:endParaRPr lang="en-GB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709AEEE-D76B-48B1-9069-CDC689E96B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528" y="250031"/>
            <a:ext cx="455330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PAGE TITLE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76119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93" r:id="rId3"/>
    <p:sldLayoutId id="2147483694" r:id="rId4"/>
    <p:sldLayoutId id="2147483695" r:id="rId5"/>
    <p:sldLayoutId id="2147483696" r:id="rId6"/>
    <p:sldLayoutId id="2147483698" r:id="rId7"/>
    <p:sldLayoutId id="2147483697" r:id="rId8"/>
    <p:sldLayoutId id="2147483675" r:id="rId9"/>
    <p:sldLayoutId id="2147483689" r:id="rId10"/>
    <p:sldLayoutId id="2147483691" r:id="rId11"/>
    <p:sldLayoutId id="2147483692" r:id="rId1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75BC8F2-BEEB-43F5-A9CD-CAC8B1912D24}"/>
              </a:ext>
            </a:extLst>
          </p:cNvPr>
          <p:cNvSpPr>
            <a:spLocks noGrp="1"/>
          </p:cNvSpPr>
          <p:nvPr/>
        </p:nvSpPr>
        <p:spPr>
          <a:xfrm>
            <a:off x="-1" y="3429000"/>
            <a:ext cx="10078065" cy="1437968"/>
          </a:xfrm>
          <a:custGeom>
            <a:avLst/>
            <a:gdLst>
              <a:gd name="connsiteX0" fmla="*/ 0 w 7821038"/>
              <a:gd name="connsiteY0" fmla="*/ 0 h 793990"/>
              <a:gd name="connsiteX1" fmla="*/ 3910519 w 7821038"/>
              <a:gd name="connsiteY1" fmla="*/ 0 h 793990"/>
              <a:gd name="connsiteX2" fmla="*/ 7821038 w 7821038"/>
              <a:gd name="connsiteY2" fmla="*/ 396995 h 793990"/>
              <a:gd name="connsiteX3" fmla="*/ 3910519 w 7821038"/>
              <a:gd name="connsiteY3" fmla="*/ 793990 h 793990"/>
              <a:gd name="connsiteX4" fmla="*/ 0 w 7821038"/>
              <a:gd name="connsiteY4" fmla="*/ 793990 h 793990"/>
              <a:gd name="connsiteX5" fmla="*/ 0 w 7821038"/>
              <a:gd name="connsiteY5" fmla="*/ 0 h 793990"/>
              <a:gd name="connsiteX0" fmla="*/ 0 w 5916894"/>
              <a:gd name="connsiteY0" fmla="*/ 0 h 793990"/>
              <a:gd name="connsiteX1" fmla="*/ 3910519 w 5916894"/>
              <a:gd name="connsiteY1" fmla="*/ 0 h 793990"/>
              <a:gd name="connsiteX2" fmla="*/ 5914417 w 5916894"/>
              <a:gd name="connsiteY2" fmla="*/ 396995 h 793990"/>
              <a:gd name="connsiteX3" fmla="*/ 3910519 w 5916894"/>
              <a:gd name="connsiteY3" fmla="*/ 793990 h 793990"/>
              <a:gd name="connsiteX4" fmla="*/ 0 w 5916894"/>
              <a:gd name="connsiteY4" fmla="*/ 793990 h 793990"/>
              <a:gd name="connsiteX5" fmla="*/ 0 w 5916894"/>
              <a:gd name="connsiteY5" fmla="*/ 0 h 793990"/>
              <a:gd name="connsiteX0" fmla="*/ 0 w 5916894"/>
              <a:gd name="connsiteY0" fmla="*/ 0 h 793990"/>
              <a:gd name="connsiteX1" fmla="*/ 3910519 w 5916894"/>
              <a:gd name="connsiteY1" fmla="*/ 0 h 793990"/>
              <a:gd name="connsiteX2" fmla="*/ 5914417 w 5916894"/>
              <a:gd name="connsiteY2" fmla="*/ 396995 h 793990"/>
              <a:gd name="connsiteX3" fmla="*/ 3910519 w 5916894"/>
              <a:gd name="connsiteY3" fmla="*/ 793990 h 793990"/>
              <a:gd name="connsiteX4" fmla="*/ 0 w 5916894"/>
              <a:gd name="connsiteY4" fmla="*/ 793990 h 793990"/>
              <a:gd name="connsiteX5" fmla="*/ 0 w 5916894"/>
              <a:gd name="connsiteY5" fmla="*/ 0 h 793990"/>
              <a:gd name="connsiteX0" fmla="*/ 0 w 5916894"/>
              <a:gd name="connsiteY0" fmla="*/ 0 h 793990"/>
              <a:gd name="connsiteX1" fmla="*/ 3910519 w 5916894"/>
              <a:gd name="connsiteY1" fmla="*/ 0 h 793990"/>
              <a:gd name="connsiteX2" fmla="*/ 5914417 w 5916894"/>
              <a:gd name="connsiteY2" fmla="*/ 396995 h 793990"/>
              <a:gd name="connsiteX3" fmla="*/ 3910519 w 5916894"/>
              <a:gd name="connsiteY3" fmla="*/ 793990 h 793990"/>
              <a:gd name="connsiteX4" fmla="*/ 0 w 5916894"/>
              <a:gd name="connsiteY4" fmla="*/ 793990 h 793990"/>
              <a:gd name="connsiteX5" fmla="*/ 0 w 5916894"/>
              <a:gd name="connsiteY5" fmla="*/ 0 h 793990"/>
              <a:gd name="connsiteX0" fmla="*/ 0 w 5914417"/>
              <a:gd name="connsiteY0" fmla="*/ 0 h 793990"/>
              <a:gd name="connsiteX1" fmla="*/ 3910519 w 5914417"/>
              <a:gd name="connsiteY1" fmla="*/ 0 h 793990"/>
              <a:gd name="connsiteX2" fmla="*/ 5914417 w 5914417"/>
              <a:gd name="connsiteY2" fmla="*/ 396995 h 793990"/>
              <a:gd name="connsiteX3" fmla="*/ 3910519 w 5914417"/>
              <a:gd name="connsiteY3" fmla="*/ 793990 h 793990"/>
              <a:gd name="connsiteX4" fmla="*/ 0 w 5914417"/>
              <a:gd name="connsiteY4" fmla="*/ 793990 h 793990"/>
              <a:gd name="connsiteX5" fmla="*/ 0 w 5914417"/>
              <a:gd name="connsiteY5" fmla="*/ 0 h 793990"/>
              <a:gd name="connsiteX0" fmla="*/ 0 w 4377447"/>
              <a:gd name="connsiteY0" fmla="*/ 0 h 793990"/>
              <a:gd name="connsiteX1" fmla="*/ 3910519 w 4377447"/>
              <a:gd name="connsiteY1" fmla="*/ 0 h 793990"/>
              <a:gd name="connsiteX2" fmla="*/ 4377447 w 4377447"/>
              <a:gd name="connsiteY2" fmla="*/ 455361 h 793990"/>
              <a:gd name="connsiteX3" fmla="*/ 3910519 w 4377447"/>
              <a:gd name="connsiteY3" fmla="*/ 793990 h 793990"/>
              <a:gd name="connsiteX4" fmla="*/ 0 w 4377447"/>
              <a:gd name="connsiteY4" fmla="*/ 793990 h 793990"/>
              <a:gd name="connsiteX5" fmla="*/ 0 w 4377447"/>
              <a:gd name="connsiteY5" fmla="*/ 0 h 793990"/>
              <a:gd name="connsiteX0" fmla="*/ 0 w 4377447"/>
              <a:gd name="connsiteY0" fmla="*/ 0 h 793990"/>
              <a:gd name="connsiteX1" fmla="*/ 3910519 w 4377447"/>
              <a:gd name="connsiteY1" fmla="*/ 0 h 793990"/>
              <a:gd name="connsiteX2" fmla="*/ 4377447 w 4377447"/>
              <a:gd name="connsiteY2" fmla="*/ 416450 h 793990"/>
              <a:gd name="connsiteX3" fmla="*/ 3910519 w 4377447"/>
              <a:gd name="connsiteY3" fmla="*/ 793990 h 793990"/>
              <a:gd name="connsiteX4" fmla="*/ 0 w 4377447"/>
              <a:gd name="connsiteY4" fmla="*/ 793990 h 793990"/>
              <a:gd name="connsiteX5" fmla="*/ 0 w 4377447"/>
              <a:gd name="connsiteY5" fmla="*/ 0 h 793990"/>
              <a:gd name="connsiteX0" fmla="*/ 0 w 4377447"/>
              <a:gd name="connsiteY0" fmla="*/ 9 h 793999"/>
              <a:gd name="connsiteX1" fmla="*/ 3910519 w 4377447"/>
              <a:gd name="connsiteY1" fmla="*/ 9 h 793999"/>
              <a:gd name="connsiteX2" fmla="*/ 4377447 w 4377447"/>
              <a:gd name="connsiteY2" fmla="*/ 416459 h 793999"/>
              <a:gd name="connsiteX3" fmla="*/ 3910519 w 4377447"/>
              <a:gd name="connsiteY3" fmla="*/ 793999 h 793999"/>
              <a:gd name="connsiteX4" fmla="*/ 0 w 4377447"/>
              <a:gd name="connsiteY4" fmla="*/ 793999 h 793999"/>
              <a:gd name="connsiteX5" fmla="*/ 0 w 4377447"/>
              <a:gd name="connsiteY5" fmla="*/ 9 h 793999"/>
              <a:gd name="connsiteX0" fmla="*/ 0 w 4377447"/>
              <a:gd name="connsiteY0" fmla="*/ 0 h 793990"/>
              <a:gd name="connsiteX1" fmla="*/ 3910519 w 4377447"/>
              <a:gd name="connsiteY1" fmla="*/ 0 h 793990"/>
              <a:gd name="connsiteX2" fmla="*/ 4377447 w 4377447"/>
              <a:gd name="connsiteY2" fmla="*/ 416450 h 793990"/>
              <a:gd name="connsiteX3" fmla="*/ 3910519 w 4377447"/>
              <a:gd name="connsiteY3" fmla="*/ 793990 h 793990"/>
              <a:gd name="connsiteX4" fmla="*/ 0 w 4377447"/>
              <a:gd name="connsiteY4" fmla="*/ 793990 h 793990"/>
              <a:gd name="connsiteX5" fmla="*/ 0 w 4377447"/>
              <a:gd name="connsiteY5" fmla="*/ 0 h 793990"/>
              <a:gd name="connsiteX0" fmla="*/ 0 w 4377447"/>
              <a:gd name="connsiteY0" fmla="*/ 0 h 793990"/>
              <a:gd name="connsiteX1" fmla="*/ 3910519 w 4377447"/>
              <a:gd name="connsiteY1" fmla="*/ 0 h 793990"/>
              <a:gd name="connsiteX2" fmla="*/ 4377447 w 4377447"/>
              <a:gd name="connsiteY2" fmla="*/ 377539 h 793990"/>
              <a:gd name="connsiteX3" fmla="*/ 3910519 w 4377447"/>
              <a:gd name="connsiteY3" fmla="*/ 793990 h 793990"/>
              <a:gd name="connsiteX4" fmla="*/ 0 w 4377447"/>
              <a:gd name="connsiteY4" fmla="*/ 793990 h 793990"/>
              <a:gd name="connsiteX5" fmla="*/ 0 w 4377447"/>
              <a:gd name="connsiteY5" fmla="*/ 0 h 793990"/>
              <a:gd name="connsiteX0" fmla="*/ 0 w 4377447"/>
              <a:gd name="connsiteY0" fmla="*/ 0 h 793990"/>
              <a:gd name="connsiteX1" fmla="*/ 3910519 w 4377447"/>
              <a:gd name="connsiteY1" fmla="*/ 0 h 793990"/>
              <a:gd name="connsiteX2" fmla="*/ 4377447 w 4377447"/>
              <a:gd name="connsiteY2" fmla="*/ 396994 h 793990"/>
              <a:gd name="connsiteX3" fmla="*/ 3910519 w 4377447"/>
              <a:gd name="connsiteY3" fmla="*/ 793990 h 793990"/>
              <a:gd name="connsiteX4" fmla="*/ 0 w 4377447"/>
              <a:gd name="connsiteY4" fmla="*/ 793990 h 793990"/>
              <a:gd name="connsiteX5" fmla="*/ 0 w 4377447"/>
              <a:gd name="connsiteY5" fmla="*/ 0 h 793990"/>
              <a:gd name="connsiteX0" fmla="*/ 0 w 4119950"/>
              <a:gd name="connsiteY0" fmla="*/ 0 h 793990"/>
              <a:gd name="connsiteX1" fmla="*/ 3910519 w 4119950"/>
              <a:gd name="connsiteY1" fmla="*/ 0 h 793990"/>
              <a:gd name="connsiteX2" fmla="*/ 4119950 w 4119950"/>
              <a:gd name="connsiteY2" fmla="*/ 396994 h 793990"/>
              <a:gd name="connsiteX3" fmla="*/ 3910519 w 4119950"/>
              <a:gd name="connsiteY3" fmla="*/ 793990 h 793990"/>
              <a:gd name="connsiteX4" fmla="*/ 0 w 4119950"/>
              <a:gd name="connsiteY4" fmla="*/ 793990 h 793990"/>
              <a:gd name="connsiteX5" fmla="*/ 0 w 4119950"/>
              <a:gd name="connsiteY5" fmla="*/ 0 h 793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19950" h="793990">
                <a:moveTo>
                  <a:pt x="0" y="0"/>
                </a:moveTo>
                <a:lnTo>
                  <a:pt x="3910519" y="0"/>
                </a:lnTo>
                <a:cubicBezTo>
                  <a:pt x="3891243" y="0"/>
                  <a:pt x="4119950" y="50653"/>
                  <a:pt x="4119950" y="396994"/>
                </a:cubicBezTo>
                <a:cubicBezTo>
                  <a:pt x="4119950" y="743335"/>
                  <a:pt x="3920426" y="784263"/>
                  <a:pt x="3910519" y="793990"/>
                </a:cubicBezTo>
                <a:lnTo>
                  <a:pt x="0" y="79399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alpha val="42000"/>
            </a:schemeClr>
          </a:solidFill>
        </p:spPr>
        <p:txBody>
          <a:bodyPr vert="horz" lIns="82296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GB" b="1" dirty="0">
                <a:solidFill>
                  <a:schemeClr val="tx1"/>
                </a:solidFill>
              </a:rPr>
              <a:t>Composable Generators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7A26C3E-B3E1-01A2-EDB6-9110F515A757}"/>
              </a:ext>
            </a:extLst>
          </p:cNvPr>
          <p:cNvSpPr>
            <a:spLocks noGrp="1"/>
          </p:cNvSpPr>
          <p:nvPr/>
        </p:nvSpPr>
        <p:spPr>
          <a:xfrm flipH="1">
            <a:off x="6096000" y="5329083"/>
            <a:ext cx="6096000" cy="719623"/>
          </a:xfrm>
          <a:custGeom>
            <a:avLst/>
            <a:gdLst>
              <a:gd name="connsiteX0" fmla="*/ 0 w 7821038"/>
              <a:gd name="connsiteY0" fmla="*/ 0 h 793990"/>
              <a:gd name="connsiteX1" fmla="*/ 3910519 w 7821038"/>
              <a:gd name="connsiteY1" fmla="*/ 0 h 793990"/>
              <a:gd name="connsiteX2" fmla="*/ 7821038 w 7821038"/>
              <a:gd name="connsiteY2" fmla="*/ 396995 h 793990"/>
              <a:gd name="connsiteX3" fmla="*/ 3910519 w 7821038"/>
              <a:gd name="connsiteY3" fmla="*/ 793990 h 793990"/>
              <a:gd name="connsiteX4" fmla="*/ 0 w 7821038"/>
              <a:gd name="connsiteY4" fmla="*/ 793990 h 793990"/>
              <a:gd name="connsiteX5" fmla="*/ 0 w 7821038"/>
              <a:gd name="connsiteY5" fmla="*/ 0 h 793990"/>
              <a:gd name="connsiteX0" fmla="*/ 0 w 5916894"/>
              <a:gd name="connsiteY0" fmla="*/ 0 h 793990"/>
              <a:gd name="connsiteX1" fmla="*/ 3910519 w 5916894"/>
              <a:gd name="connsiteY1" fmla="*/ 0 h 793990"/>
              <a:gd name="connsiteX2" fmla="*/ 5914417 w 5916894"/>
              <a:gd name="connsiteY2" fmla="*/ 396995 h 793990"/>
              <a:gd name="connsiteX3" fmla="*/ 3910519 w 5916894"/>
              <a:gd name="connsiteY3" fmla="*/ 793990 h 793990"/>
              <a:gd name="connsiteX4" fmla="*/ 0 w 5916894"/>
              <a:gd name="connsiteY4" fmla="*/ 793990 h 793990"/>
              <a:gd name="connsiteX5" fmla="*/ 0 w 5916894"/>
              <a:gd name="connsiteY5" fmla="*/ 0 h 793990"/>
              <a:gd name="connsiteX0" fmla="*/ 0 w 5916894"/>
              <a:gd name="connsiteY0" fmla="*/ 0 h 793990"/>
              <a:gd name="connsiteX1" fmla="*/ 3910519 w 5916894"/>
              <a:gd name="connsiteY1" fmla="*/ 0 h 793990"/>
              <a:gd name="connsiteX2" fmla="*/ 5914417 w 5916894"/>
              <a:gd name="connsiteY2" fmla="*/ 396995 h 793990"/>
              <a:gd name="connsiteX3" fmla="*/ 3910519 w 5916894"/>
              <a:gd name="connsiteY3" fmla="*/ 793990 h 793990"/>
              <a:gd name="connsiteX4" fmla="*/ 0 w 5916894"/>
              <a:gd name="connsiteY4" fmla="*/ 793990 h 793990"/>
              <a:gd name="connsiteX5" fmla="*/ 0 w 5916894"/>
              <a:gd name="connsiteY5" fmla="*/ 0 h 793990"/>
              <a:gd name="connsiteX0" fmla="*/ 0 w 5916894"/>
              <a:gd name="connsiteY0" fmla="*/ 0 h 793990"/>
              <a:gd name="connsiteX1" fmla="*/ 3910519 w 5916894"/>
              <a:gd name="connsiteY1" fmla="*/ 0 h 793990"/>
              <a:gd name="connsiteX2" fmla="*/ 5914417 w 5916894"/>
              <a:gd name="connsiteY2" fmla="*/ 396995 h 793990"/>
              <a:gd name="connsiteX3" fmla="*/ 3910519 w 5916894"/>
              <a:gd name="connsiteY3" fmla="*/ 793990 h 793990"/>
              <a:gd name="connsiteX4" fmla="*/ 0 w 5916894"/>
              <a:gd name="connsiteY4" fmla="*/ 793990 h 793990"/>
              <a:gd name="connsiteX5" fmla="*/ 0 w 5916894"/>
              <a:gd name="connsiteY5" fmla="*/ 0 h 793990"/>
              <a:gd name="connsiteX0" fmla="*/ 0 w 5914417"/>
              <a:gd name="connsiteY0" fmla="*/ 0 h 793990"/>
              <a:gd name="connsiteX1" fmla="*/ 3910519 w 5914417"/>
              <a:gd name="connsiteY1" fmla="*/ 0 h 793990"/>
              <a:gd name="connsiteX2" fmla="*/ 5914417 w 5914417"/>
              <a:gd name="connsiteY2" fmla="*/ 396995 h 793990"/>
              <a:gd name="connsiteX3" fmla="*/ 3910519 w 5914417"/>
              <a:gd name="connsiteY3" fmla="*/ 793990 h 793990"/>
              <a:gd name="connsiteX4" fmla="*/ 0 w 5914417"/>
              <a:gd name="connsiteY4" fmla="*/ 793990 h 793990"/>
              <a:gd name="connsiteX5" fmla="*/ 0 w 5914417"/>
              <a:gd name="connsiteY5" fmla="*/ 0 h 793990"/>
              <a:gd name="connsiteX0" fmla="*/ 0 w 4377447"/>
              <a:gd name="connsiteY0" fmla="*/ 0 h 793990"/>
              <a:gd name="connsiteX1" fmla="*/ 3910519 w 4377447"/>
              <a:gd name="connsiteY1" fmla="*/ 0 h 793990"/>
              <a:gd name="connsiteX2" fmla="*/ 4377447 w 4377447"/>
              <a:gd name="connsiteY2" fmla="*/ 455361 h 793990"/>
              <a:gd name="connsiteX3" fmla="*/ 3910519 w 4377447"/>
              <a:gd name="connsiteY3" fmla="*/ 793990 h 793990"/>
              <a:gd name="connsiteX4" fmla="*/ 0 w 4377447"/>
              <a:gd name="connsiteY4" fmla="*/ 793990 h 793990"/>
              <a:gd name="connsiteX5" fmla="*/ 0 w 4377447"/>
              <a:gd name="connsiteY5" fmla="*/ 0 h 793990"/>
              <a:gd name="connsiteX0" fmla="*/ 0 w 4377447"/>
              <a:gd name="connsiteY0" fmla="*/ 0 h 793990"/>
              <a:gd name="connsiteX1" fmla="*/ 3910519 w 4377447"/>
              <a:gd name="connsiteY1" fmla="*/ 0 h 793990"/>
              <a:gd name="connsiteX2" fmla="*/ 4377447 w 4377447"/>
              <a:gd name="connsiteY2" fmla="*/ 416450 h 793990"/>
              <a:gd name="connsiteX3" fmla="*/ 3910519 w 4377447"/>
              <a:gd name="connsiteY3" fmla="*/ 793990 h 793990"/>
              <a:gd name="connsiteX4" fmla="*/ 0 w 4377447"/>
              <a:gd name="connsiteY4" fmla="*/ 793990 h 793990"/>
              <a:gd name="connsiteX5" fmla="*/ 0 w 4377447"/>
              <a:gd name="connsiteY5" fmla="*/ 0 h 793990"/>
              <a:gd name="connsiteX0" fmla="*/ 0 w 4377447"/>
              <a:gd name="connsiteY0" fmla="*/ 9 h 793999"/>
              <a:gd name="connsiteX1" fmla="*/ 3910519 w 4377447"/>
              <a:gd name="connsiteY1" fmla="*/ 9 h 793999"/>
              <a:gd name="connsiteX2" fmla="*/ 4377447 w 4377447"/>
              <a:gd name="connsiteY2" fmla="*/ 416459 h 793999"/>
              <a:gd name="connsiteX3" fmla="*/ 3910519 w 4377447"/>
              <a:gd name="connsiteY3" fmla="*/ 793999 h 793999"/>
              <a:gd name="connsiteX4" fmla="*/ 0 w 4377447"/>
              <a:gd name="connsiteY4" fmla="*/ 793999 h 793999"/>
              <a:gd name="connsiteX5" fmla="*/ 0 w 4377447"/>
              <a:gd name="connsiteY5" fmla="*/ 9 h 793999"/>
              <a:gd name="connsiteX0" fmla="*/ 0 w 4377447"/>
              <a:gd name="connsiteY0" fmla="*/ 0 h 793990"/>
              <a:gd name="connsiteX1" fmla="*/ 3910519 w 4377447"/>
              <a:gd name="connsiteY1" fmla="*/ 0 h 793990"/>
              <a:gd name="connsiteX2" fmla="*/ 4377447 w 4377447"/>
              <a:gd name="connsiteY2" fmla="*/ 416450 h 793990"/>
              <a:gd name="connsiteX3" fmla="*/ 3910519 w 4377447"/>
              <a:gd name="connsiteY3" fmla="*/ 793990 h 793990"/>
              <a:gd name="connsiteX4" fmla="*/ 0 w 4377447"/>
              <a:gd name="connsiteY4" fmla="*/ 793990 h 793990"/>
              <a:gd name="connsiteX5" fmla="*/ 0 w 4377447"/>
              <a:gd name="connsiteY5" fmla="*/ 0 h 793990"/>
              <a:gd name="connsiteX0" fmla="*/ 0 w 4377447"/>
              <a:gd name="connsiteY0" fmla="*/ 0 h 793990"/>
              <a:gd name="connsiteX1" fmla="*/ 3910519 w 4377447"/>
              <a:gd name="connsiteY1" fmla="*/ 0 h 793990"/>
              <a:gd name="connsiteX2" fmla="*/ 4377447 w 4377447"/>
              <a:gd name="connsiteY2" fmla="*/ 377539 h 793990"/>
              <a:gd name="connsiteX3" fmla="*/ 3910519 w 4377447"/>
              <a:gd name="connsiteY3" fmla="*/ 793990 h 793990"/>
              <a:gd name="connsiteX4" fmla="*/ 0 w 4377447"/>
              <a:gd name="connsiteY4" fmla="*/ 793990 h 793990"/>
              <a:gd name="connsiteX5" fmla="*/ 0 w 4377447"/>
              <a:gd name="connsiteY5" fmla="*/ 0 h 793990"/>
              <a:gd name="connsiteX0" fmla="*/ 0 w 4377447"/>
              <a:gd name="connsiteY0" fmla="*/ 0 h 793990"/>
              <a:gd name="connsiteX1" fmla="*/ 3910519 w 4377447"/>
              <a:gd name="connsiteY1" fmla="*/ 0 h 793990"/>
              <a:gd name="connsiteX2" fmla="*/ 4377447 w 4377447"/>
              <a:gd name="connsiteY2" fmla="*/ 396994 h 793990"/>
              <a:gd name="connsiteX3" fmla="*/ 3910519 w 4377447"/>
              <a:gd name="connsiteY3" fmla="*/ 793990 h 793990"/>
              <a:gd name="connsiteX4" fmla="*/ 0 w 4377447"/>
              <a:gd name="connsiteY4" fmla="*/ 793990 h 793990"/>
              <a:gd name="connsiteX5" fmla="*/ 0 w 4377447"/>
              <a:gd name="connsiteY5" fmla="*/ 0 h 793990"/>
              <a:gd name="connsiteX0" fmla="*/ 0 w 4119950"/>
              <a:gd name="connsiteY0" fmla="*/ 0 h 793990"/>
              <a:gd name="connsiteX1" fmla="*/ 3910519 w 4119950"/>
              <a:gd name="connsiteY1" fmla="*/ 0 h 793990"/>
              <a:gd name="connsiteX2" fmla="*/ 4119950 w 4119950"/>
              <a:gd name="connsiteY2" fmla="*/ 396994 h 793990"/>
              <a:gd name="connsiteX3" fmla="*/ 3910519 w 4119950"/>
              <a:gd name="connsiteY3" fmla="*/ 793990 h 793990"/>
              <a:gd name="connsiteX4" fmla="*/ 0 w 4119950"/>
              <a:gd name="connsiteY4" fmla="*/ 793990 h 793990"/>
              <a:gd name="connsiteX5" fmla="*/ 0 w 4119950"/>
              <a:gd name="connsiteY5" fmla="*/ 0 h 793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19950" h="793990">
                <a:moveTo>
                  <a:pt x="0" y="0"/>
                </a:moveTo>
                <a:lnTo>
                  <a:pt x="3910519" y="0"/>
                </a:lnTo>
                <a:cubicBezTo>
                  <a:pt x="3891243" y="0"/>
                  <a:pt x="4119950" y="50653"/>
                  <a:pt x="4119950" y="396994"/>
                </a:cubicBezTo>
                <a:cubicBezTo>
                  <a:pt x="4119950" y="743335"/>
                  <a:pt x="3920426" y="784263"/>
                  <a:pt x="3910519" y="793990"/>
                </a:cubicBezTo>
                <a:lnTo>
                  <a:pt x="0" y="79399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alpha val="42000"/>
            </a:schemeClr>
          </a:solidFill>
        </p:spPr>
        <p:txBody>
          <a:bodyPr vert="horz" lIns="82296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GB" dirty="0">
                <a:solidFill>
                  <a:schemeClr val="tx1"/>
                </a:solidFill>
              </a:rPr>
              <a:t>by </a:t>
            </a:r>
            <a:r>
              <a:rPr lang="en-GB" dirty="0" err="1">
                <a:solidFill>
                  <a:schemeClr val="tx1"/>
                </a:solidFill>
              </a:rPr>
              <a:t>Aleksei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Shamenev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5EDF670-5903-F9CE-9D79-A63C8676CA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Copyright © 2022 RealTime SIA.  All rights reserved.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145993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3FA3D81-885A-EB67-D26B-2835F0428A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>
              <a:buNone/>
            </a:pPr>
            <a:r>
              <a:rPr lang="en-GB" sz="1600" dirty="0"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object </a:t>
            </a:r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DomainLens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sz="1600" dirty="0" err="1"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GB" sz="1600" dirty="0"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600" i="1" dirty="0" err="1"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AddressCountryLens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GB" sz="1600" dirty="0">
                <a:solidFill>
                  <a:srgbClr val="4E807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Lens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[Address</a:t>
            </a:r>
            <a:r>
              <a:rPr lang="en-GB" sz="1600" dirty="0"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Country]   = </a:t>
            </a:r>
            <a:r>
              <a:rPr lang="en-GB" sz="1600" i="1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GenLens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[Address](_.country)</a:t>
            </a:r>
            <a:b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sz="1600" dirty="0" err="1"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GB" sz="1600" dirty="0"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600" i="1" dirty="0" err="1"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AddressCityLens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GB" sz="1600" dirty="0">
                <a:solidFill>
                  <a:srgbClr val="4E807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Lens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[Address</a:t>
            </a:r>
            <a:r>
              <a:rPr lang="en-GB" sz="1600" dirty="0"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City]         = </a:t>
            </a:r>
            <a:r>
              <a:rPr lang="en-GB" sz="1600" i="1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GenLens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[Address](_.city)</a:t>
            </a:r>
            <a:b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sz="1600" dirty="0" err="1"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GB" sz="1600" dirty="0"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600" i="1" dirty="0" err="1"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BalanceCurrencyLens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GB" sz="1600" dirty="0">
                <a:solidFill>
                  <a:srgbClr val="4E807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Lens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[Balance</a:t>
            </a:r>
            <a:r>
              <a:rPr lang="en-GB" sz="1600" dirty="0"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Currency] = </a:t>
            </a:r>
            <a:r>
              <a:rPr lang="en-GB" sz="1600" i="1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GenLens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[Balance](_.currency)</a:t>
            </a:r>
            <a:b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sz="1600" dirty="0" err="1"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GB" sz="1600" dirty="0"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600" i="1" dirty="0" err="1"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CurrencyCryptoOptional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GB" sz="1600" dirty="0">
                <a:solidFill>
                  <a:srgbClr val="4E807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Optional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[Currency</a:t>
            </a:r>
            <a:r>
              <a:rPr lang="en-GB" sz="1600" dirty="0"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Crypto] = ??? // omitted</a:t>
            </a:r>
            <a:b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sz="1600" dirty="0" err="1"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GB" sz="1600" dirty="0"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600" i="1" dirty="0" err="1"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BalanceCryptoOptional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GB" sz="1600" dirty="0">
                <a:solidFill>
                  <a:srgbClr val="4E807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Optional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[Balance</a:t>
            </a:r>
            <a:r>
              <a:rPr lang="en-GB" sz="1600" dirty="0"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Crypto] =</a:t>
            </a:r>
            <a:b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GB" sz="1600" i="1" dirty="0" err="1"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BalanceCurrencyLens</a:t>
            </a:r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.andThen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600" i="1" dirty="0" err="1"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CurrencyCryptoOptional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GB" sz="1200" dirty="0">
              <a:latin typeface="Courier New" panose="02070309020205020404" pitchFamily="49" charset="0"/>
              <a:ea typeface="Menlo" panose="020B06090308040202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5F21E38-FA33-15B6-E39B-81AFE6DCD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Using Monocle</a:t>
            </a:r>
            <a:endParaRPr lang="en-LV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5486B0-11BE-FA49-8DF0-03BE9C1DBE1C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LV" dirty="0"/>
              <a:t>Optics definition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DE5B24-F2EA-F2EA-8D5A-751A0E12AB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45BEB8F-302C-4834-8A35-95CA904A02C8}" type="slidenum">
              <a:rPr lang="en-GB" smtClean="0"/>
              <a:pPr/>
              <a:t>10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9449E8-E4E1-7BD6-1DB0-76790409D6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Copyright © 2022 RealTime SIA.  All rights reserved.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550805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039328E-527F-DC74-AF53-27AF0D8F91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>
              <a:buNone/>
            </a:pPr>
            <a:r>
              <a:rPr lang="en-GB" sz="1600" dirty="0"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object </a:t>
            </a:r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LensDSL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sz="1600" dirty="0"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final case class </a:t>
            </a:r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BySetterStep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GB" sz="1600" dirty="0">
                <a:solidFill>
                  <a:srgbClr val="4E807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[_]</a:t>
            </a:r>
            <a:r>
              <a:rPr lang="en-GB" sz="1600" dirty="0"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600" dirty="0">
                <a:solidFill>
                  <a:srgbClr val="4E807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GB" sz="1600" dirty="0"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600" dirty="0">
                <a:solidFill>
                  <a:srgbClr val="4E807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](fa: </a:t>
            </a:r>
            <a:r>
              <a:rPr lang="en-GB" sz="1600" dirty="0">
                <a:solidFill>
                  <a:srgbClr val="4E807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GB" sz="1600" dirty="0">
                <a:solidFill>
                  <a:srgbClr val="4E807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GB" sz="1600" dirty="0"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setter: </a:t>
            </a:r>
            <a:r>
              <a:rPr lang="en-GB" sz="1600" dirty="0">
                <a:solidFill>
                  <a:srgbClr val="4E807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Setter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GB" sz="1600" dirty="0">
                <a:solidFill>
                  <a:srgbClr val="4E807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GB" sz="1600" dirty="0"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600" dirty="0">
                <a:solidFill>
                  <a:srgbClr val="4E807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]):</a:t>
            </a:r>
            <a:b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GB" sz="1600" dirty="0"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infix def </a:t>
            </a:r>
            <a:r>
              <a:rPr lang="en-GB" sz="1600" dirty="0" err="1"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byF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(fb: </a:t>
            </a:r>
            <a:r>
              <a:rPr lang="en-GB" sz="1600" dirty="0">
                <a:solidFill>
                  <a:srgbClr val="4E807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GB" sz="1600" dirty="0">
                <a:solidFill>
                  <a:srgbClr val="4E807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])(</a:t>
            </a:r>
            <a:r>
              <a:rPr lang="en-GB" sz="1600" dirty="0"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using 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Monad[</a:t>
            </a:r>
            <a:r>
              <a:rPr lang="en-GB" sz="1600" dirty="0">
                <a:solidFill>
                  <a:srgbClr val="4E807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]): </a:t>
            </a:r>
            <a:r>
              <a:rPr lang="en-GB" sz="1600" dirty="0">
                <a:solidFill>
                  <a:srgbClr val="4E807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GB" sz="1600" dirty="0">
                <a:solidFill>
                  <a:srgbClr val="4E807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] = </a:t>
            </a:r>
            <a:r>
              <a:rPr lang="en-GB" sz="1600" dirty="0"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a &lt;- fa</a:t>
            </a:r>
            <a:b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b &lt;- fb</a:t>
            </a:r>
            <a:b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} </a:t>
            </a:r>
            <a:r>
              <a:rPr lang="en-GB" sz="1600" dirty="0"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yield </a:t>
            </a:r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setter.replace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(b)(a)</a:t>
            </a:r>
            <a:b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GB" sz="1600" dirty="0"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infix def </a:t>
            </a:r>
            <a:r>
              <a:rPr lang="en-GB" sz="1600" dirty="0"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by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(b: </a:t>
            </a:r>
            <a:r>
              <a:rPr lang="en-GB" sz="1600" dirty="0">
                <a:solidFill>
                  <a:srgbClr val="4E807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)(</a:t>
            </a:r>
            <a:r>
              <a:rPr lang="en-GB" sz="1600" dirty="0"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using 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Monad[</a:t>
            </a:r>
            <a:r>
              <a:rPr lang="en-GB" sz="1600" dirty="0">
                <a:solidFill>
                  <a:srgbClr val="4E807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]): </a:t>
            </a:r>
            <a:r>
              <a:rPr lang="en-GB" sz="1600" dirty="0">
                <a:solidFill>
                  <a:srgbClr val="4E807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GB" sz="1600" dirty="0">
                <a:solidFill>
                  <a:srgbClr val="4E807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] = </a:t>
            </a:r>
            <a:r>
              <a:rPr lang="en-GB" sz="1600" dirty="0"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a &lt;- fa</a:t>
            </a:r>
            <a:b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} </a:t>
            </a:r>
            <a:r>
              <a:rPr lang="en-GB" sz="1600" dirty="0"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yield </a:t>
            </a:r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setter.replace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(b)(a)</a:t>
            </a:r>
            <a:endParaRPr lang="en-LV" sz="1200" dirty="0">
              <a:latin typeface="Courier New" panose="02070309020205020404" pitchFamily="49" charset="0"/>
              <a:ea typeface="Menlo" panose="020B06090308040202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C2F046C-0669-8AA7-D79E-D4002B9CF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Using Monocle</a:t>
            </a:r>
            <a:endParaRPr lang="en-LV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7DBF2F-FEDF-AAC2-E4AD-8A54B4DFBCCA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LV" dirty="0"/>
              <a:t>DSL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F5633A-6446-F959-9278-F2C239E888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45BEB8F-302C-4834-8A35-95CA904A02C8}" type="slidenum">
              <a:rPr lang="en-GB" smtClean="0"/>
              <a:pPr/>
              <a:t>11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48B8B3-07AA-8BF1-E131-6F8C9C6677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Copyright © 2022 RealTime SIA.  All rights reserved.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144717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BEAD884-233A-8991-D2AC-C9AE372A24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>
              <a:buNone/>
            </a:pPr>
            <a:r>
              <a:rPr lang="en-GB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property(</a:t>
            </a:r>
            <a:r>
              <a:rPr lang="en-GB" sz="1300" dirty="0"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"Crypto is forbidden in Stormlands"</a:t>
            </a:r>
            <a:r>
              <a:rPr lang="en-GB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br>
              <a:rPr lang="en-GB" sz="13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sz="1300" dirty="0" err="1"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GB" sz="1300" dirty="0"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patchedAddressGen</a:t>
            </a:r>
            <a:r>
              <a:rPr lang="en-GB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GB" sz="1300" i="1" dirty="0" err="1"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addressGen</a:t>
            </a:r>
            <a:r>
              <a:rPr lang="en-GB" sz="1300" i="1" dirty="0"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replace </a:t>
            </a:r>
            <a:r>
              <a:rPr lang="en-GB" sz="1300" i="1" dirty="0" err="1"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AddressCountryLens</a:t>
            </a:r>
            <a:r>
              <a:rPr lang="en-GB" sz="1300" i="1" dirty="0"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by </a:t>
            </a:r>
            <a:r>
              <a:rPr lang="en-GB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Country.Stormlands</a:t>
            </a:r>
            <a:br>
              <a:rPr lang="en-GB" sz="13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sz="1300" dirty="0" err="1"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GB" sz="1300" dirty="0"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patchedBalanceGen</a:t>
            </a:r>
            <a:r>
              <a:rPr lang="en-GB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GB" sz="1300" i="1" dirty="0" err="1"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balanceGen</a:t>
            </a:r>
            <a:r>
              <a:rPr lang="en-GB" sz="1300" i="1" dirty="0"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replace </a:t>
            </a:r>
            <a:r>
              <a:rPr lang="en-GB" sz="1300" i="1" dirty="0" err="1"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BalanceCryptoOptional</a:t>
            </a:r>
            <a:r>
              <a:rPr lang="en-GB" sz="1300" i="1" dirty="0"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byF</a:t>
            </a:r>
            <a:r>
              <a:rPr lang="en-GB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300" i="1" dirty="0" err="1"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cryptoGen</a:t>
            </a:r>
            <a:br>
              <a:rPr lang="en-GB" sz="1300" i="1" dirty="0"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GB" sz="1300" i="1" dirty="0"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300" i="1" dirty="0"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sz="1300" i="1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forAll</a:t>
            </a:r>
            <a:r>
              <a:rPr lang="en-GB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300" i="1" dirty="0" err="1"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accountTypeGen</a:t>
            </a:r>
            <a:r>
              <a:rPr lang="en-GB" sz="1300" dirty="0"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patchedAddressGen</a:t>
            </a:r>
            <a:r>
              <a:rPr lang="en-GB" sz="1300" dirty="0"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patchedBalanceGen</a:t>
            </a:r>
            <a:r>
              <a:rPr lang="en-GB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) { (</a:t>
            </a:r>
            <a:r>
              <a:rPr lang="en-GB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accountType</a:t>
            </a:r>
            <a:r>
              <a:rPr lang="en-GB" sz="1300" dirty="0"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address</a:t>
            </a:r>
            <a:r>
              <a:rPr lang="en-GB" sz="1300" dirty="0"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balance) =&gt;</a:t>
            </a:r>
            <a:br>
              <a:rPr lang="en-GB" sz="13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GB" sz="1300" dirty="0" err="1"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GB" sz="1300" dirty="0"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result = </a:t>
            </a:r>
            <a:r>
              <a:rPr lang="en-GB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Account.</a:t>
            </a:r>
            <a:r>
              <a:rPr lang="en-GB" sz="1300" i="1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make</a:t>
            </a:r>
            <a:r>
              <a:rPr lang="en-GB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accountType</a:t>
            </a:r>
            <a:r>
              <a:rPr lang="en-GB" sz="1300" dirty="0"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address</a:t>
            </a:r>
            <a:r>
              <a:rPr lang="en-GB" sz="1300" dirty="0"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balance)</a:t>
            </a:r>
            <a:br>
              <a:rPr lang="en-GB" sz="13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    (result === Left(</a:t>
            </a:r>
            <a:r>
              <a:rPr lang="en-GB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ValidationError.CryptoForbidden</a:t>
            </a:r>
            <a:r>
              <a:rPr lang="en-GB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Country.Stormlands</a:t>
            </a:r>
            <a:r>
              <a:rPr lang="en-GB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))) :| </a:t>
            </a:r>
            <a:r>
              <a:rPr lang="en-GB" sz="1300" dirty="0" err="1"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s"result</a:t>
            </a:r>
            <a:r>
              <a:rPr lang="en-GB" sz="1300" dirty="0"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GB" sz="1300" b="1" dirty="0">
                <a:solidFill>
                  <a:srgbClr val="00B8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en-GB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result</a:t>
            </a:r>
            <a:r>
              <a:rPr lang="en-GB" sz="1300" dirty="0"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br>
              <a:rPr lang="en-GB" sz="1300" dirty="0"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300" dirty="0"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GB" sz="13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LV" sz="1300" dirty="0">
              <a:latin typeface="Courier New" panose="02070309020205020404" pitchFamily="49" charset="0"/>
              <a:ea typeface="Menlo" panose="020B06090308040202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464E2C8-86CA-6D46-57D1-E14DF0A88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Monocle</a:t>
            </a:r>
            <a:endParaRPr lang="en-LV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EB19F6-DDE9-B7E7-AAFB-3E655D3AB130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LV" dirty="0"/>
              <a:t>Test case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4002B2-BEDC-0C0C-5CE4-8BFE15B57D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45BEB8F-302C-4834-8A35-95CA904A02C8}" type="slidenum">
              <a:rPr lang="en-GB" smtClean="0"/>
              <a:pPr/>
              <a:t>12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275D1A-860E-E3B2-1923-A200BA9717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Copyright © 2022 RealTime SIA.  All rights reserved.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219246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FD590D4-5783-E287-5BC5-D985B9AAC0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>
              <a:buNone/>
            </a:pPr>
            <a:r>
              <a:rPr lang="en-GB" sz="1800" dirty="0"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object </a:t>
            </a:r>
            <a:r>
              <a:rPr lang="en-GB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GivenDomainLens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sz="1800" dirty="0"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given </a:t>
            </a:r>
            <a:r>
              <a:rPr lang="en-GB" sz="1800" dirty="0">
                <a:solidFill>
                  <a:srgbClr val="4E807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Lens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[Address</a:t>
            </a:r>
            <a:r>
              <a:rPr lang="en-GB" sz="1800" dirty="0"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Country]     = </a:t>
            </a:r>
            <a:r>
              <a:rPr lang="en-GB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DomainLens.</a:t>
            </a:r>
            <a:r>
              <a:rPr lang="en-GB" sz="1800" i="1" dirty="0" err="1"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AddressCountryLens</a:t>
            </a:r>
            <a:br>
              <a:rPr lang="en-GB" sz="1800" i="1" dirty="0"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800" i="1" dirty="0"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sz="1800" dirty="0"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given </a:t>
            </a:r>
            <a:r>
              <a:rPr lang="en-GB" sz="1800" dirty="0">
                <a:solidFill>
                  <a:srgbClr val="4E807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Lens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[Address</a:t>
            </a:r>
            <a:r>
              <a:rPr lang="en-GB" sz="1800" dirty="0"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City]        = </a:t>
            </a:r>
            <a:r>
              <a:rPr lang="en-GB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DomainLens.</a:t>
            </a:r>
            <a:r>
              <a:rPr lang="en-GB" sz="1800" i="1" dirty="0" err="1"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AddressCityLens</a:t>
            </a:r>
            <a:br>
              <a:rPr lang="en-GB" sz="1800" i="1" dirty="0"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800" i="1" dirty="0"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sz="1800" dirty="0"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given </a:t>
            </a:r>
            <a:r>
              <a:rPr lang="en-GB" sz="1800" dirty="0">
                <a:solidFill>
                  <a:srgbClr val="4E807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Lens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[Balance</a:t>
            </a:r>
            <a:r>
              <a:rPr lang="en-GB" sz="1800" dirty="0"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Currency]    = </a:t>
            </a:r>
            <a:r>
              <a:rPr lang="en-GB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DomainLens.</a:t>
            </a:r>
            <a:r>
              <a:rPr lang="en-GB" sz="1800" i="1" dirty="0" err="1"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BalanceCurrencyLens</a:t>
            </a:r>
            <a:br>
              <a:rPr lang="en-GB" sz="1800" i="1" dirty="0"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800" i="1" dirty="0"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sz="1800" dirty="0"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given </a:t>
            </a:r>
            <a:r>
              <a:rPr lang="en-GB" sz="1800" dirty="0">
                <a:solidFill>
                  <a:srgbClr val="4E807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Optional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[Currency</a:t>
            </a:r>
            <a:r>
              <a:rPr lang="en-GB" sz="1800" dirty="0"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Crypto] = </a:t>
            </a:r>
            <a:r>
              <a:rPr lang="en-GB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DomainLens.</a:t>
            </a:r>
            <a:r>
              <a:rPr lang="en-GB" sz="1800" i="1" dirty="0" err="1"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CurrencyCryptoOptional</a:t>
            </a:r>
            <a:br>
              <a:rPr lang="en-GB" sz="1800" i="1" dirty="0"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800" i="1" dirty="0"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sz="1800" dirty="0"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given </a:t>
            </a:r>
            <a:r>
              <a:rPr lang="en-GB" sz="1800" dirty="0">
                <a:solidFill>
                  <a:srgbClr val="4E807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Optional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[Balance</a:t>
            </a:r>
            <a:r>
              <a:rPr lang="en-GB" sz="1800" dirty="0"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Crypto]  = </a:t>
            </a:r>
            <a:r>
              <a:rPr lang="en-GB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DomainLens.</a:t>
            </a:r>
            <a:r>
              <a:rPr lang="en-GB" sz="1800" i="1" dirty="0" err="1"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BalanceCryptoOptional</a:t>
            </a:r>
            <a:endParaRPr lang="en-LV" dirty="0">
              <a:latin typeface="Courier New" panose="02070309020205020404" pitchFamily="49" charset="0"/>
              <a:ea typeface="Menlo" panose="020B06090308040202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0CE1527-BD35-E610-E643-2FD1B5DA5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Implicit optics</a:t>
            </a:r>
            <a:endParaRPr lang="en-LV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03BE88-1DCC-BE70-9740-145C82658738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LV" dirty="0"/>
              <a:t>Define optics using `given`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EC0316-F890-08EC-AD2E-0E896298E3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45BEB8F-302C-4834-8A35-95CA904A02C8}" type="slidenum">
              <a:rPr lang="en-GB" smtClean="0"/>
              <a:pPr/>
              <a:t>13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6E1C9A-CA29-01D2-2E87-6433ABEFE6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Copyright © 2022 RealTime SIA.  All rights reserved.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202747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E74824F-5681-5140-C070-882C6FB6C1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>
              <a:buNone/>
            </a:pPr>
            <a:r>
              <a:rPr lang="en-GB" sz="1600" dirty="0"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object </a:t>
            </a:r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GivenLensDSL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sz="1600" dirty="0"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extension 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GB" sz="1600" dirty="0">
                <a:solidFill>
                  <a:srgbClr val="4E807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[_]</a:t>
            </a:r>
            <a:r>
              <a:rPr lang="en-GB" sz="1600" dirty="0"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600" dirty="0">
                <a:solidFill>
                  <a:srgbClr val="4E807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](fa: </a:t>
            </a:r>
            <a:r>
              <a:rPr lang="en-GB" sz="1600" dirty="0">
                <a:solidFill>
                  <a:srgbClr val="4E807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GB" sz="1600" dirty="0">
                <a:solidFill>
                  <a:srgbClr val="4E807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])</a:t>
            </a:r>
            <a:b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GB" sz="1600" dirty="0"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infix def </a:t>
            </a:r>
            <a:r>
              <a:rPr lang="en-GB" sz="1600" dirty="0"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by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GB" sz="1600" dirty="0">
                <a:solidFill>
                  <a:srgbClr val="4E807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](b: </a:t>
            </a:r>
            <a:r>
              <a:rPr lang="en-GB" sz="1600" dirty="0">
                <a:solidFill>
                  <a:srgbClr val="4E807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)(</a:t>
            </a:r>
            <a:r>
              <a:rPr lang="en-GB" sz="1600" dirty="0"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using 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setter: </a:t>
            </a:r>
            <a:r>
              <a:rPr lang="en-GB" sz="1600" dirty="0">
                <a:solidFill>
                  <a:srgbClr val="4E807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Setter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GB" sz="1600" dirty="0">
                <a:solidFill>
                  <a:srgbClr val="4E807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GB" sz="1600" dirty="0"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600" dirty="0">
                <a:solidFill>
                  <a:srgbClr val="4E807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GB" sz="1600" dirty="0"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m: Monad[</a:t>
            </a:r>
            <a:r>
              <a:rPr lang="en-GB" sz="1600" dirty="0">
                <a:solidFill>
                  <a:srgbClr val="4E807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]): </a:t>
            </a:r>
            <a:r>
              <a:rPr lang="en-GB" sz="1600" dirty="0">
                <a:solidFill>
                  <a:srgbClr val="4E807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GB" sz="1600" dirty="0">
                <a:solidFill>
                  <a:srgbClr val="4E807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] =</a:t>
            </a:r>
            <a:b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GB" sz="1600" dirty="0"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a &lt;- fa</a:t>
            </a:r>
            <a:b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GB" sz="1600" dirty="0"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yield </a:t>
            </a:r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setter.replace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(b)(a)</a:t>
            </a:r>
            <a:b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GB" sz="1600" dirty="0"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infix def </a:t>
            </a:r>
            <a:r>
              <a:rPr lang="en-GB" sz="1600" dirty="0" err="1"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byF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GB" sz="1600" dirty="0">
                <a:solidFill>
                  <a:srgbClr val="4E807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](fb: </a:t>
            </a:r>
            <a:r>
              <a:rPr lang="en-GB" sz="1600" dirty="0">
                <a:solidFill>
                  <a:srgbClr val="4E807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GB" sz="1600" dirty="0">
                <a:solidFill>
                  <a:srgbClr val="4E807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])(</a:t>
            </a:r>
            <a:r>
              <a:rPr lang="en-GB" sz="1600" dirty="0"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using </a:t>
            </a:r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opti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GB" sz="1600" dirty="0">
                <a:solidFill>
                  <a:srgbClr val="4E807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Optional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GB" sz="1600" dirty="0">
                <a:solidFill>
                  <a:srgbClr val="4E807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GB" sz="1600" dirty="0"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600" dirty="0">
                <a:solidFill>
                  <a:srgbClr val="4E807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GB" sz="1600" dirty="0"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m: Monad[</a:t>
            </a:r>
            <a:r>
              <a:rPr lang="en-GB" sz="1600" dirty="0">
                <a:solidFill>
                  <a:srgbClr val="4E807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]): </a:t>
            </a:r>
            <a:r>
              <a:rPr lang="en-GB" sz="1600" dirty="0">
                <a:solidFill>
                  <a:srgbClr val="4E807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GB" sz="1600" dirty="0">
                <a:solidFill>
                  <a:srgbClr val="4E807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] = </a:t>
            </a:r>
            <a:r>
              <a:rPr lang="en-GB" sz="1600" dirty="0"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br>
              <a:rPr lang="en-GB" sz="1600" dirty="0"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600" dirty="0"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a &lt;- fa</a:t>
            </a:r>
            <a:b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b &lt;- fb</a:t>
            </a:r>
            <a:b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GB" sz="1600" dirty="0"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yield </a:t>
            </a:r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opti.replace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(b)(a)</a:t>
            </a:r>
            <a:endParaRPr lang="en-LV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7EABEC8-FD61-1264-F1E4-C657D36B1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Implicit optics</a:t>
            </a:r>
            <a:endParaRPr lang="en-LV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6FB1EE-308B-E7BF-76DC-40938DC9C133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LV" dirty="0"/>
              <a:t>DSL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9BF5BC-A828-B122-FDEC-944382BF37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45BEB8F-302C-4834-8A35-95CA904A02C8}" type="slidenum">
              <a:rPr lang="en-GB" smtClean="0"/>
              <a:pPr/>
              <a:t>14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162B59-62C1-E4B7-B61C-75EF376443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Copyright © 2022 RealTime SIA.  All rights reserved.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071744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8A71280-7F0E-EC0C-9455-555848A6C8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>
              <a:buNone/>
            </a:pPr>
            <a:r>
              <a:rPr lang="en-GB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property(</a:t>
            </a:r>
            <a:r>
              <a:rPr lang="en-GB" sz="1300" dirty="0"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"Crypto is forbidden in Stormlands"</a:t>
            </a:r>
            <a:r>
              <a:rPr lang="en-GB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br>
              <a:rPr lang="en-GB" sz="13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sz="1300" dirty="0" err="1"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GB" sz="1300" dirty="0"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patchedAddressGen</a:t>
            </a:r>
            <a:r>
              <a:rPr lang="en-GB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GB" sz="1300" i="1" dirty="0" err="1"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addressGen</a:t>
            </a:r>
            <a:r>
              <a:rPr lang="en-GB" sz="1300" i="1" dirty="0"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by </a:t>
            </a:r>
            <a:r>
              <a:rPr lang="en-GB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Country.Stormlands</a:t>
            </a:r>
            <a:br>
              <a:rPr lang="en-GB" sz="13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sz="1300" dirty="0" err="1"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GB" sz="1300" dirty="0"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patchedBalanceGen</a:t>
            </a:r>
            <a:r>
              <a:rPr lang="en-GB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GB" sz="1300" i="1" dirty="0" err="1"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balanceGen</a:t>
            </a:r>
            <a:r>
              <a:rPr lang="en-GB" sz="1300" i="1" dirty="0"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byF</a:t>
            </a:r>
            <a:r>
              <a:rPr lang="en-GB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300" i="1" dirty="0" err="1"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cryptoGen</a:t>
            </a:r>
            <a:br>
              <a:rPr lang="en-GB" sz="1300" i="1" dirty="0"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GB" sz="1300" i="1" dirty="0"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300" i="1" dirty="0"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sz="1300" i="1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forAll</a:t>
            </a:r>
            <a:r>
              <a:rPr lang="en-GB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300" i="1" dirty="0" err="1"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accountTypeGen</a:t>
            </a:r>
            <a:r>
              <a:rPr lang="en-GB" sz="1300" dirty="0"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patchedAddressGen</a:t>
            </a:r>
            <a:r>
              <a:rPr lang="en-GB" sz="1300" dirty="0"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patchedBalanceGen</a:t>
            </a:r>
            <a:r>
              <a:rPr lang="en-GB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) { (</a:t>
            </a:r>
            <a:r>
              <a:rPr lang="en-GB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accountType</a:t>
            </a:r>
            <a:r>
              <a:rPr lang="en-GB" sz="1300" dirty="0"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address</a:t>
            </a:r>
            <a:r>
              <a:rPr lang="en-GB" sz="1300" dirty="0"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balance) =&gt;</a:t>
            </a:r>
            <a:br>
              <a:rPr lang="en-GB" sz="13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GB" sz="1300" dirty="0" err="1"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GB" sz="1300" dirty="0"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result = </a:t>
            </a:r>
            <a:r>
              <a:rPr lang="en-GB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Account.</a:t>
            </a:r>
            <a:r>
              <a:rPr lang="en-GB" sz="1300" i="1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make</a:t>
            </a:r>
            <a:r>
              <a:rPr lang="en-GB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accountType</a:t>
            </a:r>
            <a:r>
              <a:rPr lang="en-GB" sz="1300" dirty="0"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address</a:t>
            </a:r>
            <a:r>
              <a:rPr lang="en-GB" sz="1300" dirty="0"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balance)</a:t>
            </a:r>
            <a:br>
              <a:rPr lang="en-GB" sz="13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    (result === Left(</a:t>
            </a:r>
            <a:r>
              <a:rPr lang="en-GB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ValidationError.CryptoForbidden</a:t>
            </a:r>
            <a:r>
              <a:rPr lang="en-GB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Country.Stormlands</a:t>
            </a:r>
            <a:r>
              <a:rPr lang="en-GB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))) :| </a:t>
            </a:r>
            <a:r>
              <a:rPr lang="en-GB" sz="1300" dirty="0" err="1"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s"result</a:t>
            </a:r>
            <a:r>
              <a:rPr lang="en-GB" sz="1300" dirty="0"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GB" sz="1300" b="1" dirty="0">
                <a:solidFill>
                  <a:srgbClr val="00B8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en-GB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result</a:t>
            </a:r>
            <a:r>
              <a:rPr lang="en-GB" sz="1300" dirty="0"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br>
              <a:rPr lang="en-GB" sz="1300" dirty="0"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300" dirty="0"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GB" sz="13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LV" sz="13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8B32C76-2AAA-636C-DD69-F270351D0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LV" dirty="0"/>
              <a:t>Implcit optics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4F2E63-F854-4054-6988-C48145636FCB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LV" dirty="0"/>
              <a:t>Test case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8C991A-17BB-B63B-EE9D-B643C305B6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45BEB8F-302C-4834-8A35-95CA904A02C8}" type="slidenum">
              <a:rPr lang="en-GB" smtClean="0"/>
              <a:pPr/>
              <a:t>15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0220B2-88E0-4A5A-8019-8F36C4D81B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Copyright © 2022 RealTime SIA.  All rights reserved.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310774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E74824F-5681-5140-C070-882C6FB6C1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LV" sz="2400" dirty="0">
                <a:cs typeface="Courier New" panose="02070309020205020404" pitchFamily="49" charset="0"/>
              </a:rPr>
              <a:t>Optics autoderivation</a:t>
            </a:r>
          </a:p>
          <a:p>
            <a:r>
              <a:rPr lang="en-LV" sz="2400" dirty="0">
                <a:cs typeface="Courier New" panose="02070309020205020404" pitchFamily="49" charset="0"/>
              </a:rPr>
              <a:t>No need to explicitly define optics</a:t>
            </a:r>
          </a:p>
          <a:p>
            <a:r>
              <a:rPr lang="en-LV" sz="2400" dirty="0">
                <a:cs typeface="Courier New" panose="02070309020205020404" pitchFamily="49" charset="0"/>
              </a:rPr>
              <a:t>More requirements to the structures</a:t>
            </a:r>
          </a:p>
          <a:p>
            <a:pPr lvl="1"/>
            <a:r>
              <a:rPr lang="en-LV" sz="2400" dirty="0">
                <a:cs typeface="Courier New" panose="02070309020205020404" pitchFamily="49" charset="0"/>
              </a:rPr>
              <a:t>Unique types for fields within the structure of cases classes</a:t>
            </a:r>
          </a:p>
          <a:p>
            <a:pPr lvl="1"/>
            <a:r>
              <a:rPr lang="en-LV" sz="2400" dirty="0">
                <a:cs typeface="Courier New" panose="02070309020205020404" pitchFamily="49" charset="0"/>
              </a:rPr>
              <a:t>Or explicit markup of fields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7EABEC8-FD61-1264-F1E4-C657D36B1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Auto Derivation</a:t>
            </a:r>
            <a:endParaRPr lang="en-LV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6FB1EE-308B-E7BF-76DC-40938DC9C133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LV" dirty="0"/>
              <a:t>Further work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9BF5BC-A828-B122-FDEC-944382BF37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45BEB8F-302C-4834-8A35-95CA904A02C8}" type="slidenum">
              <a:rPr lang="en-GB" smtClean="0"/>
              <a:pPr/>
              <a:t>16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162B59-62C1-E4B7-B61C-75EF376443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Copyright © 2022 RealTime SIA.  All rights reserved.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860144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BFEEF-3B66-517B-80EE-EA11CDC59E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LV" dirty="0"/>
              <a:t>The End</a:t>
            </a:r>
          </a:p>
        </p:txBody>
      </p:sp>
    </p:spTree>
    <p:extLst>
      <p:ext uri="{BB962C8B-B14F-4D97-AF65-F5344CB8AC3E}">
        <p14:creationId xmlns:p14="http://schemas.microsoft.com/office/powerpoint/2010/main" val="35666757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0E3430A-F583-83C0-CDF4-694550660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LV" dirty="0"/>
              <a:t>Materials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239C5C-711E-F8ED-956F-55ABABE794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45BEB8F-302C-4834-8A35-95CA904A02C8}" type="slidenum">
              <a:rPr lang="en-GB" smtClean="0"/>
              <a:pPr/>
              <a:t>2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8CC679-F5CA-08BF-82C2-74FCCDF122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Copyright © 2022 RealTime SIA.  All rights reserved.</a:t>
            </a:r>
            <a:endParaRPr lang="en-GB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AE05556-8E65-4264-B7FC-4854FCB4A2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LV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D1F64C-958D-8112-A77D-48EC87862A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6946" y="1671484"/>
            <a:ext cx="4058107" cy="4058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0307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BBE8706-E48E-38FA-11BD-C876B093A8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LV" sz="3200" dirty="0"/>
              <a:t>Problem definition</a:t>
            </a:r>
          </a:p>
          <a:p>
            <a:r>
              <a:rPr lang="en-LV" sz="3200" dirty="0"/>
              <a:t>Tech. stack</a:t>
            </a:r>
          </a:p>
          <a:p>
            <a:r>
              <a:rPr lang="en-GB" sz="3200" dirty="0"/>
              <a:t>Composable gens</a:t>
            </a:r>
            <a:endParaRPr lang="en-LV" sz="3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0078B25-B745-43D2-4283-F9EB9B5619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LV" dirty="0"/>
              <a:t>Agenda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5FB09E-B96B-731C-AE0E-A96E381279B2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endParaRPr lang="en-LV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3304AF-3152-A4BC-45C1-4535845021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45BEB8F-302C-4834-8A35-95CA904A02C8}" type="slidenum">
              <a:rPr lang="en-GB" smtClean="0"/>
              <a:pPr/>
              <a:t>3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901220-EBEC-89F7-A61D-9FE858D867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Copyright © 2022 RealTime SIA.  All rights reserved.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387169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F06408A-AFDA-3863-FDE6-CB127DFE79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US" sz="3200" dirty="0"/>
              <a:t>Westeros</a:t>
            </a:r>
          </a:p>
          <a:p>
            <a:r>
              <a:rPr lang="en-US" sz="3200" dirty="0"/>
              <a:t>Mobile bank service</a:t>
            </a:r>
          </a:p>
          <a:p>
            <a:r>
              <a:rPr lang="en-US" sz="3200" dirty="0"/>
              <a:t>Lots of corner cases in its validation logic</a:t>
            </a:r>
          </a:p>
          <a:p>
            <a:r>
              <a:rPr lang="en-US" sz="3200" dirty="0"/>
              <a:t>Using property-based tests for the logic</a:t>
            </a:r>
            <a:endParaRPr lang="en-GB" sz="3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EADC5F2-DEF6-022C-780D-A9703F71A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LV" dirty="0"/>
              <a:t>Problem definition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5FF655-6940-29E4-E75A-FF634E0CB685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US" sz="2000" dirty="0"/>
              <a:t>Bank accounts in Westeros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525C3FB-2301-3B2F-5E81-5105DE9189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Copyright © 2022 RealTime SIA.  All rights reserved.</a:t>
            </a:r>
            <a:endParaRPr lang="en-GB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ACF78A5-812E-9939-8027-D01291F876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45BEB8F-302C-4834-8A35-95CA904A02C8}" type="slidenum">
              <a:rPr lang="en-GB" smtClean="0"/>
              <a:pPr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689029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36A3019-4860-086D-84D7-7B71830344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LV" sz="3200" dirty="0"/>
              <a:t>Lots of regions in the world</a:t>
            </a:r>
          </a:p>
          <a:p>
            <a:r>
              <a:rPr lang="en-US" sz="3200" dirty="0"/>
              <a:t>Lots of different regulations for banks: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sz="2800" dirty="0"/>
              <a:t>Personal bank accounts are forbidden in </a:t>
            </a:r>
            <a:r>
              <a:rPr lang="en-GB" sz="2800" b="1" dirty="0" err="1"/>
              <a:t>Westerlands</a:t>
            </a:r>
            <a:r>
              <a:rPr lang="en-GB" sz="2800" dirty="0"/>
              <a:t>. Both fiat and crypto.</a:t>
            </a:r>
          </a:p>
          <a:p>
            <a:pPr marL="971550" lvl="1" indent="-514350">
              <a:buFont typeface="+mj-lt"/>
              <a:buAutoNum type="arabicPeriod"/>
            </a:pPr>
            <a:r>
              <a:rPr lang="ru-RU" sz="2800" dirty="0"/>
              <a:t> </a:t>
            </a:r>
            <a:r>
              <a:rPr lang="en-GB" sz="2800" b="1" dirty="0"/>
              <a:t>Crownlands</a:t>
            </a:r>
            <a:r>
              <a:rPr lang="en-GB" sz="2800" dirty="0"/>
              <a:t> allows using cryptocurrencies only for business and don't for personal use.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sz="2800" dirty="0"/>
              <a:t>No cryptocurrencies are legal in </a:t>
            </a:r>
            <a:r>
              <a:rPr lang="en-GB" sz="2800" b="1" dirty="0"/>
              <a:t>Stormlands</a:t>
            </a:r>
            <a:r>
              <a:rPr lang="en-GB" sz="2800" dirty="0"/>
              <a:t>.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sz="2800" dirty="0"/>
              <a:t>And only </a:t>
            </a:r>
            <a:r>
              <a:rPr lang="en-GB" sz="2800" b="1" dirty="0"/>
              <a:t>Free Cities </a:t>
            </a:r>
            <a:r>
              <a:rPr lang="en-GB" sz="2800" dirty="0"/>
              <a:t>have no regulations for banks.</a:t>
            </a:r>
            <a:endParaRPr lang="en-LV" sz="2800" dirty="0"/>
          </a:p>
          <a:p>
            <a:endParaRPr lang="en-LV" sz="3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27B5806-8918-65F6-D107-D50D48C99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LV" dirty="0"/>
              <a:t>Validation rules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6AC60E-9254-B13E-B5E1-B689F83EC793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LV" dirty="0"/>
              <a:t>Imaginary world, imaginary regulations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1BEE196-1C26-E914-37B3-4A04B4D352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Copyright © 2022 RealTime SIA.  All rights reserved.</a:t>
            </a:r>
            <a:endParaRPr lang="en-GB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14B9CD9-1218-69EB-D890-0ABD6632C1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45BEB8F-302C-4834-8A35-95CA904A02C8}" type="slidenum">
              <a:rPr lang="en-GB" smtClean="0"/>
              <a:pPr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250860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CEE3115-6501-B46D-5EAA-697ACD3671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Scala 3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ScalaCheck</a:t>
            </a:r>
            <a:endParaRPr kumimoji="0" lang="en-LV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LV" sz="3200" dirty="0">
                <a:solidFill>
                  <a:prstClr val="black"/>
                </a:solidFill>
              </a:rPr>
              <a:t>Monocle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3CB1743-3447-9CD6-2693-ED66A6DEED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04715"/>
            <a:ext cx="7629832" cy="950976"/>
          </a:xfrm>
        </p:spPr>
        <p:txBody>
          <a:bodyPr/>
          <a:lstStyle/>
          <a:p>
            <a:r>
              <a:rPr lang="en-US" dirty="0"/>
              <a:t>Tech. stack</a:t>
            </a:r>
            <a:endParaRPr lang="en-LV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7AC375-EBF6-1C82-E2E0-DA9FFCCFC86D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endParaRPr lang="en-LV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6C019D6-7EE3-7B0D-60EF-C69385A0A5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Copyright © 2022 RealTime SIA.  All rights reserved.</a:t>
            </a:r>
            <a:endParaRPr lang="en-GB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A80B841-4808-DD47-032E-155852125F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45BEB8F-302C-4834-8A35-95CA904A02C8}" type="slidenum">
              <a:rPr lang="en-GB" smtClean="0"/>
              <a:pPr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23399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CB9C807-0338-6320-42E2-C8E3ECB2A9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US" sz="3200" dirty="0"/>
              <a:t>Property-based tests</a:t>
            </a:r>
          </a:p>
          <a:p>
            <a:r>
              <a:rPr lang="en-US" sz="3200" dirty="0"/>
              <a:t>Gen[T]</a:t>
            </a:r>
            <a:endParaRPr lang="en-LV" sz="3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E866A82-50AA-00D5-E0B4-77B5B1762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304715"/>
            <a:ext cx="7600335" cy="950976"/>
          </a:xfrm>
        </p:spPr>
        <p:txBody>
          <a:bodyPr/>
          <a:lstStyle/>
          <a:p>
            <a:r>
              <a:rPr lang="en-US" dirty="0" err="1"/>
              <a:t>ScalaCheck</a:t>
            </a:r>
            <a:endParaRPr lang="en-LV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DCFFA3-9846-3852-C381-8C1A04E39304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endParaRPr lang="en-LV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32B277B-6BC2-F8C5-F73E-B0D4B75423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Copyright © 2022 RealTime SIA.  All rights reserved.</a:t>
            </a:r>
            <a:endParaRPr lang="en-GB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24786F87-D347-6349-18CA-D93B4958D0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45BEB8F-302C-4834-8A35-95CA904A02C8}" type="slidenum">
              <a:rPr lang="en-GB" smtClean="0"/>
              <a:pPr/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139967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5323A5F-3E57-13C9-5629-D931E20AD0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Lens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Optional</a:t>
            </a:r>
            <a:endParaRPr kumimoji="0" lang="en-LV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  <a:p>
            <a:endParaRPr lang="en-LV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798D8A4-6B4A-7D98-91D2-F2982BA6F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04715"/>
            <a:ext cx="7531510" cy="950976"/>
          </a:xfrm>
        </p:spPr>
        <p:txBody>
          <a:bodyPr/>
          <a:lstStyle/>
          <a:p>
            <a:r>
              <a:rPr lang="en-US" dirty="0"/>
              <a:t>Monocle</a:t>
            </a:r>
            <a:endParaRPr lang="en-LV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1F2612-8F95-B2EC-FD91-17F725A79F0A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Access to and transformation of immutable structures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4F62F9E-26C3-CB28-52AE-C7A6E0770E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Copyright © 2022 RealTime SIA.  All rights reserved.</a:t>
            </a:r>
            <a:endParaRPr lang="en-GB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DE2599D-E501-2F10-955C-4C46422819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45BEB8F-302C-4834-8A35-95CA904A02C8}" type="slidenum">
              <a:rPr lang="en-GB" smtClean="0"/>
              <a:pPr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966112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F065B66-D7D8-164E-9FD1-19F171D465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property(</a:t>
            </a:r>
            <a:r>
              <a:rPr lang="en-GB" dirty="0"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"Crypto is forbidden in Stormlands"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b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i="1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forAll</a:t>
            </a:r>
            <a:r>
              <a:rPr lang="en-GB" i="1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{ (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accountType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AccountType</a:t>
            </a:r>
            <a:r>
              <a:rPr lang="en-GB" dirty="0"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address: Address</a:t>
            </a:r>
            <a:r>
              <a:rPr lang="en-GB" dirty="0"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balance: Balance</a:t>
            </a:r>
            <a:r>
              <a:rPr lang="en-GB" dirty="0"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anyCrypto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: Crypto) =&gt;</a:t>
            </a:r>
            <a:b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GB" dirty="0" err="1"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GB" dirty="0"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stormlands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   =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address.copy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(country =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Country.Stormlands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GB" dirty="0" err="1"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GB" dirty="0"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cryptoCurr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   =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Currency.CryptoCurr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anyCrypto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GB" dirty="0" err="1"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GB" dirty="0"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cryptoBalance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balance.copy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(currency =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cryptoCurr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GB" dirty="0" err="1"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GB" dirty="0"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result        =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Account.</a:t>
            </a:r>
            <a:r>
              <a:rPr lang="en-GB" i="1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make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accountType</a:t>
            </a:r>
            <a:r>
              <a:rPr lang="en-GB" dirty="0"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stormlands</a:t>
            </a:r>
            <a:r>
              <a:rPr lang="en-GB" dirty="0"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cryptoBalance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   (result === Left(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ValidationError.CryptoForbidden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Country.Stormlands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))) :| </a:t>
            </a:r>
            <a:r>
              <a:rPr lang="en-GB" dirty="0" err="1"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s"result</a:t>
            </a:r>
            <a:r>
              <a:rPr lang="en-GB" dirty="0"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GB" b="1" dirty="0">
                <a:solidFill>
                  <a:srgbClr val="00B8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result</a:t>
            </a:r>
            <a:r>
              <a:rPr lang="en-GB" dirty="0"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br>
              <a:rPr lang="en-GB" dirty="0"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dirty="0"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LV" sz="1100" dirty="0">
              <a:latin typeface="Courier New" panose="02070309020205020404" pitchFamily="49" charset="0"/>
              <a:ea typeface="Menlo" panose="020B06090308040202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CE3E628-DA6E-34D6-DAF8-6627BCF31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Manual composition</a:t>
            </a:r>
            <a:endParaRPr lang="en-LV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FF99E0-C88A-0822-00F2-3ED9AE223D2B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LV" dirty="0"/>
              <a:t>Lots of boilerplate code with .copy(..)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3C5707-AD81-4810-523D-491AC3D3F1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45BEB8F-302C-4834-8A35-95CA904A02C8}" type="slidenum">
              <a:rPr lang="en-GB" smtClean="0"/>
              <a:pPr/>
              <a:t>9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6C74AD-1B67-ADB0-357E-6AC966D4B6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Copyright © 2022 RealTime SIA.  All rights reserved.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62687227"/>
      </p:ext>
    </p:extLst>
  </p:cSld>
  <p:clrMapOvr>
    <a:masterClrMapping/>
  </p:clrMapOvr>
</p:sld>
</file>

<file path=ppt/theme/theme1.xml><?xml version="1.0" encoding="utf-8"?>
<a:theme xmlns:a="http://schemas.openxmlformats.org/drawingml/2006/main" name="OnAir_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nAir_Fonts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13122E"/>
        </a:solidFill>
        <a:ln>
          <a:noFill/>
        </a:ln>
      </a:spPr>
      <a:bodyPr rtlCol="0" anchor="ctr"/>
      <a:lstStyle>
        <a:defPPr algn="ctr">
          <a:defRPr sz="14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nAir_PPT_Template_2022 (2)  -  Repaired" id="{B4438E27-CBA3-644B-8A4D-E239543DFEFB}" vid="{FCE60454-8E07-3446-8F80-68B548661FC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{4D11FC67-549F-7741-BA4F-67C3E8CD94D3}tf10001076</Template>
  <TotalTime>1993</TotalTime>
  <Words>1067</Words>
  <Application>Microsoft Macintosh PowerPoint</Application>
  <PresentationFormat>Widescreen</PresentationFormat>
  <Paragraphs>92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Courier New</vt:lpstr>
      <vt:lpstr>Open Sans</vt:lpstr>
      <vt:lpstr>OnAir_Theme</vt:lpstr>
      <vt:lpstr>PowerPoint Presentation</vt:lpstr>
      <vt:lpstr>Materials</vt:lpstr>
      <vt:lpstr>Agenda</vt:lpstr>
      <vt:lpstr>Problem definition</vt:lpstr>
      <vt:lpstr>Validation rules</vt:lpstr>
      <vt:lpstr>Tech. stack</vt:lpstr>
      <vt:lpstr>ScalaCheck</vt:lpstr>
      <vt:lpstr>Monocle</vt:lpstr>
      <vt:lpstr>Manual composition</vt:lpstr>
      <vt:lpstr>Using Monocle</vt:lpstr>
      <vt:lpstr>Using Monocle</vt:lpstr>
      <vt:lpstr>Using Monocle</vt:lpstr>
      <vt:lpstr>Implicit optics</vt:lpstr>
      <vt:lpstr>Implicit optics</vt:lpstr>
      <vt:lpstr>Implcit optics</vt:lpstr>
      <vt:lpstr>Auto Derivation</vt:lpstr>
      <vt:lpstr>The End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Aleksei Shamenev</dc:creator>
  <cp:lastModifiedBy>Aleksei Shamenev</cp:lastModifiedBy>
  <cp:revision>23</cp:revision>
  <dcterms:created xsi:type="dcterms:W3CDTF">2022-11-23T06:42:04Z</dcterms:created>
  <dcterms:modified xsi:type="dcterms:W3CDTF">2023-03-13T10:38:59Z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lassificationContentMarkingFooterLocations">
    <vt:lpwstr>OnAir_Theme:7</vt:lpwstr>
  </property>
  <property fmtid="{D5CDD505-2E9C-101B-9397-08002B2CF9AE}" pid="3" name="ClassificationContentMarkingFooterText">
    <vt:lpwstr>Internal - Intellectual Property</vt:lpwstr>
  </property>
  <property fmtid="{D5CDD505-2E9C-101B-9397-08002B2CF9AE}" pid="4" name="MSIP_Label_3b181a7a-98f3-4eb7-bb71-dfbcded8d8b1_Enabled">
    <vt:lpwstr>true</vt:lpwstr>
  </property>
  <property fmtid="{D5CDD505-2E9C-101B-9397-08002B2CF9AE}" pid="5" name="MSIP_Label_3b181a7a-98f3-4eb7-bb71-dfbcded8d8b1_SetDate">
    <vt:lpwstr>2022-11-23T07:31:07Z</vt:lpwstr>
  </property>
  <property fmtid="{D5CDD505-2E9C-101B-9397-08002B2CF9AE}" pid="6" name="MSIP_Label_3b181a7a-98f3-4eb7-bb71-dfbcded8d8b1_Method">
    <vt:lpwstr>Privileged</vt:lpwstr>
  </property>
  <property fmtid="{D5CDD505-2E9C-101B-9397-08002B2CF9AE}" pid="7" name="MSIP_Label_3b181a7a-98f3-4eb7-bb71-dfbcded8d8b1_Name">
    <vt:lpwstr>ES0002</vt:lpwstr>
  </property>
  <property fmtid="{D5CDD505-2E9C-101B-9397-08002B2CF9AE}" pid="8" name="MSIP_Label_3b181a7a-98f3-4eb7-bb71-dfbcded8d8b1_SiteId">
    <vt:lpwstr>72aa0d83-624a-4ebf-a683-1b9b45548610</vt:lpwstr>
  </property>
  <property fmtid="{D5CDD505-2E9C-101B-9397-08002B2CF9AE}" pid="9" name="MSIP_Label_3b181a7a-98f3-4eb7-bb71-dfbcded8d8b1_ActionId">
    <vt:lpwstr>69b37bd9-3f4a-4a05-9615-23c818d0e503</vt:lpwstr>
  </property>
  <property fmtid="{D5CDD505-2E9C-101B-9397-08002B2CF9AE}" pid="10" name="MSIP_Label_3b181a7a-98f3-4eb7-bb71-dfbcded8d8b1_ContentBits">
    <vt:lpwstr>0</vt:lpwstr>
  </property>
</Properties>
</file>